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Doppio One"/>
      <p:regular r:id="rId40"/>
    </p:embeddedFont>
    <p:embeddedFont>
      <p:font typeface="Bebas Neue"/>
      <p:regular r:id="rId41"/>
    </p:embeddedFont>
    <p:embeddedFont>
      <p:font typeface="PT Sans"/>
      <p:regular r:id="rId42"/>
      <p:bold r:id="rId43"/>
      <p:italic r:id="rId44"/>
      <p:boldItalic r:id="rId45"/>
    </p:embeddedFont>
    <p:embeddedFont>
      <p:font typeface="Century Gothic"/>
      <p:regular r:id="rId46"/>
      <p:bold r:id="rId47"/>
      <p:italic r:id="rId48"/>
      <p:boldItalic r:id="rId49"/>
    </p:embeddedFont>
    <p:embeddedFont>
      <p:font typeface="Encode Sans Condensed"/>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2" roundtripDataSignature="AMtx7mg3VlPGjj4jDz9qrc/BmWtQ76L4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DoppioOne-regular.fntdata"/><Relationship Id="rId42" Type="http://schemas.openxmlformats.org/officeDocument/2006/relationships/font" Target="fonts/PTSans-regular.fntdata"/><Relationship Id="rId41" Type="http://schemas.openxmlformats.org/officeDocument/2006/relationships/font" Target="fonts/BebasNeue-regular.fntdata"/><Relationship Id="rId44" Type="http://schemas.openxmlformats.org/officeDocument/2006/relationships/font" Target="fonts/PTSans-italic.fntdata"/><Relationship Id="rId43" Type="http://schemas.openxmlformats.org/officeDocument/2006/relationships/font" Target="fonts/PTSans-bold.fntdata"/><Relationship Id="rId46" Type="http://schemas.openxmlformats.org/officeDocument/2006/relationships/font" Target="fonts/CenturyGothic-regular.fntdata"/><Relationship Id="rId45" Type="http://schemas.openxmlformats.org/officeDocument/2006/relationships/font" Target="fonts/PT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CenturyGothic-italic.fntdata"/><Relationship Id="rId47" Type="http://schemas.openxmlformats.org/officeDocument/2006/relationships/font" Target="fonts/CenturyGothic-bold.fntdata"/><Relationship Id="rId49" Type="http://schemas.openxmlformats.org/officeDocument/2006/relationships/font" Target="fonts/CenturyGothic-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EncodeSansCondensed-bold.fntdata"/><Relationship Id="rId50" Type="http://schemas.openxmlformats.org/officeDocument/2006/relationships/font" Target="fonts/EncodeSansCondensed-regular.fntdata"/><Relationship Id="rId52"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f1c99b2ed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2f1c99b2ed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2031938fdf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22031938fdf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2031938fdf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22031938fdf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77"/>
          <p:cNvSpPr txBox="1"/>
          <p:nvPr>
            <p:ph type="ctrTitle"/>
          </p:nvPr>
        </p:nvSpPr>
        <p:spPr>
          <a:xfrm>
            <a:off x="1473525" y="2562750"/>
            <a:ext cx="6196800" cy="1512600"/>
          </a:xfrm>
          <a:prstGeom prst="rect">
            <a:avLst/>
          </a:prstGeom>
          <a:solidFill>
            <a:schemeClr val="dk2"/>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5200"/>
              <a:buFont typeface="Doppio One"/>
              <a:buNone/>
              <a:defRPr sz="4200">
                <a:latin typeface="Doppio One"/>
                <a:ea typeface="Doppio One"/>
                <a:cs typeface="Doppio One"/>
                <a:sym typeface="Doppio One"/>
              </a:defRPr>
            </a:lvl1pPr>
            <a:lvl2pPr lvl="1" algn="ctr">
              <a:lnSpc>
                <a:spcPct val="100000"/>
              </a:lnSpc>
              <a:spcBef>
                <a:spcPts val="0"/>
              </a:spcBef>
              <a:spcAft>
                <a:spcPts val="0"/>
              </a:spcAft>
              <a:buClr>
                <a:schemeClr val="lt2"/>
              </a:buClr>
              <a:buSzPts val="5200"/>
              <a:buNone/>
              <a:defRPr sz="5200"/>
            </a:lvl2pPr>
            <a:lvl3pPr lvl="2" algn="ctr">
              <a:lnSpc>
                <a:spcPct val="100000"/>
              </a:lnSpc>
              <a:spcBef>
                <a:spcPts val="0"/>
              </a:spcBef>
              <a:spcAft>
                <a:spcPts val="0"/>
              </a:spcAft>
              <a:buClr>
                <a:schemeClr val="lt2"/>
              </a:buClr>
              <a:buSzPts val="5200"/>
              <a:buNone/>
              <a:defRPr sz="5200"/>
            </a:lvl3pPr>
            <a:lvl4pPr lvl="3" algn="ctr">
              <a:lnSpc>
                <a:spcPct val="100000"/>
              </a:lnSpc>
              <a:spcBef>
                <a:spcPts val="0"/>
              </a:spcBef>
              <a:spcAft>
                <a:spcPts val="0"/>
              </a:spcAft>
              <a:buClr>
                <a:schemeClr val="lt2"/>
              </a:buClr>
              <a:buSzPts val="5200"/>
              <a:buNone/>
              <a:defRPr sz="5200"/>
            </a:lvl4pPr>
            <a:lvl5pPr lvl="4" algn="ctr">
              <a:lnSpc>
                <a:spcPct val="100000"/>
              </a:lnSpc>
              <a:spcBef>
                <a:spcPts val="0"/>
              </a:spcBef>
              <a:spcAft>
                <a:spcPts val="0"/>
              </a:spcAft>
              <a:buClr>
                <a:schemeClr val="lt2"/>
              </a:buClr>
              <a:buSzPts val="5200"/>
              <a:buNone/>
              <a:defRPr sz="5200"/>
            </a:lvl5pPr>
            <a:lvl6pPr lvl="5" algn="ctr">
              <a:lnSpc>
                <a:spcPct val="100000"/>
              </a:lnSpc>
              <a:spcBef>
                <a:spcPts val="0"/>
              </a:spcBef>
              <a:spcAft>
                <a:spcPts val="0"/>
              </a:spcAft>
              <a:buClr>
                <a:schemeClr val="lt2"/>
              </a:buClr>
              <a:buSzPts val="5200"/>
              <a:buNone/>
              <a:defRPr sz="5200"/>
            </a:lvl6pPr>
            <a:lvl7pPr lvl="6" algn="ctr">
              <a:lnSpc>
                <a:spcPct val="100000"/>
              </a:lnSpc>
              <a:spcBef>
                <a:spcPts val="0"/>
              </a:spcBef>
              <a:spcAft>
                <a:spcPts val="0"/>
              </a:spcAft>
              <a:buClr>
                <a:schemeClr val="lt2"/>
              </a:buClr>
              <a:buSzPts val="5200"/>
              <a:buNone/>
              <a:defRPr sz="5200"/>
            </a:lvl7pPr>
            <a:lvl8pPr lvl="7" algn="ctr">
              <a:lnSpc>
                <a:spcPct val="100000"/>
              </a:lnSpc>
              <a:spcBef>
                <a:spcPts val="0"/>
              </a:spcBef>
              <a:spcAft>
                <a:spcPts val="0"/>
              </a:spcAft>
              <a:buClr>
                <a:schemeClr val="lt2"/>
              </a:buClr>
              <a:buSzPts val="5200"/>
              <a:buNone/>
              <a:defRPr sz="5200"/>
            </a:lvl8pPr>
            <a:lvl9pPr lvl="8" algn="ctr">
              <a:lnSpc>
                <a:spcPct val="100000"/>
              </a:lnSpc>
              <a:spcBef>
                <a:spcPts val="0"/>
              </a:spcBef>
              <a:spcAft>
                <a:spcPts val="0"/>
              </a:spcAft>
              <a:buClr>
                <a:schemeClr val="lt2"/>
              </a:buClr>
              <a:buSzPts val="5200"/>
              <a:buNone/>
              <a:defRPr sz="5200"/>
            </a:lvl9pPr>
          </a:lstStyle>
          <a:p/>
        </p:txBody>
      </p:sp>
      <p:sp>
        <p:nvSpPr>
          <p:cNvPr id="19" name="Google Shape;19;p77"/>
          <p:cNvSpPr txBox="1"/>
          <p:nvPr>
            <p:ph idx="1" type="subTitle"/>
          </p:nvPr>
        </p:nvSpPr>
        <p:spPr>
          <a:xfrm>
            <a:off x="1473675" y="4056400"/>
            <a:ext cx="6196800" cy="5280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600">
                <a:solidFill>
                  <a:schemeClr val="dk1"/>
                </a:solidFill>
                <a:latin typeface="Encode Sans Condensed"/>
                <a:ea typeface="Encode Sans Condensed"/>
                <a:cs typeface="Encode Sans Condensed"/>
                <a:sym typeface="Encode Sans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0" name="Google Shape;20;p77"/>
          <p:cNvSpPr/>
          <p:nvPr>
            <p:ph idx="2" type="pic"/>
          </p:nvPr>
        </p:nvSpPr>
        <p:spPr>
          <a:xfrm>
            <a:off x="0" y="0"/>
            <a:ext cx="9144000" cy="21762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79" name="Shape 79"/>
        <p:cNvGrpSpPr/>
        <p:nvPr/>
      </p:nvGrpSpPr>
      <p:grpSpPr>
        <a:xfrm>
          <a:off x="0" y="0"/>
          <a:ext cx="0" cy="0"/>
          <a:chOff x="0" y="0"/>
          <a:chExt cx="0" cy="0"/>
        </a:xfrm>
      </p:grpSpPr>
      <p:sp>
        <p:nvSpPr>
          <p:cNvPr id="80" name="Google Shape;80;p86"/>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86"/>
          <p:cNvSpPr txBox="1"/>
          <p:nvPr>
            <p:ph idx="1" type="body"/>
          </p:nvPr>
        </p:nvSpPr>
        <p:spPr>
          <a:xfrm>
            <a:off x="827485" y="1545432"/>
            <a:ext cx="3297254" cy="3146822"/>
          </a:xfrm>
          <a:prstGeom prst="rect">
            <a:avLst/>
          </a:prstGeom>
          <a:noFill/>
          <a:ln>
            <a:noFill/>
          </a:ln>
        </p:spPr>
        <p:txBody>
          <a:bodyPr anchorCtr="0" anchor="t" bIns="45700" lIns="91425" spcFirstLastPara="1" rIns="91425" wrap="square" tIns="45700">
            <a:normAutofit/>
          </a:bodyPr>
          <a:lstStyle>
            <a:lvl1pPr indent="-297180" lvl="0" marL="457200" algn="l">
              <a:spcBef>
                <a:spcPts val="750"/>
              </a:spcBef>
              <a:spcAft>
                <a:spcPts val="0"/>
              </a:spcAft>
              <a:buSzPts val="1080"/>
              <a:buChar char="►"/>
              <a:defRPr sz="1350"/>
            </a:lvl1pPr>
            <a:lvl2pPr indent="-289560" lvl="1" marL="914400" algn="l">
              <a:spcBef>
                <a:spcPts val="750"/>
              </a:spcBef>
              <a:spcAft>
                <a:spcPts val="0"/>
              </a:spcAft>
              <a:buSzPts val="960"/>
              <a:buChar char="►"/>
              <a:defRPr sz="1200"/>
            </a:lvl2pPr>
            <a:lvl3pPr indent="-281939" lvl="2" marL="1371600" algn="l">
              <a:spcBef>
                <a:spcPts val="750"/>
              </a:spcBef>
              <a:spcAft>
                <a:spcPts val="0"/>
              </a:spcAft>
              <a:buSzPts val="840"/>
              <a:buChar char="►"/>
              <a:defRPr sz="1050"/>
            </a:lvl3pPr>
            <a:lvl4pPr indent="-274319" lvl="3" marL="1828800" algn="l">
              <a:spcBef>
                <a:spcPts val="750"/>
              </a:spcBef>
              <a:spcAft>
                <a:spcPts val="0"/>
              </a:spcAft>
              <a:buSzPts val="720"/>
              <a:buChar char="►"/>
              <a:defRPr sz="900"/>
            </a:lvl4pPr>
            <a:lvl5pPr indent="-274320" lvl="4" marL="2286000" algn="l">
              <a:spcBef>
                <a:spcPts val="750"/>
              </a:spcBef>
              <a:spcAft>
                <a:spcPts val="0"/>
              </a:spcAft>
              <a:buSzPts val="720"/>
              <a:buChar char="►"/>
              <a:defRPr sz="900"/>
            </a:lvl5pPr>
            <a:lvl6pPr indent="-274320" lvl="5" marL="2743200" algn="l">
              <a:spcBef>
                <a:spcPts val="750"/>
              </a:spcBef>
              <a:spcAft>
                <a:spcPts val="0"/>
              </a:spcAft>
              <a:buSzPts val="720"/>
              <a:buChar char="►"/>
              <a:defRPr sz="900"/>
            </a:lvl6pPr>
            <a:lvl7pPr indent="-274320" lvl="6" marL="3200400" algn="l">
              <a:spcBef>
                <a:spcPts val="750"/>
              </a:spcBef>
              <a:spcAft>
                <a:spcPts val="0"/>
              </a:spcAft>
              <a:buSzPts val="720"/>
              <a:buChar char="►"/>
              <a:defRPr sz="900"/>
            </a:lvl7pPr>
            <a:lvl8pPr indent="-274320" lvl="7" marL="3657600" algn="l">
              <a:spcBef>
                <a:spcPts val="750"/>
              </a:spcBef>
              <a:spcAft>
                <a:spcPts val="0"/>
              </a:spcAft>
              <a:buSzPts val="720"/>
              <a:buChar char="►"/>
              <a:defRPr sz="900"/>
            </a:lvl8pPr>
            <a:lvl9pPr indent="-274320" lvl="8" marL="4114800" algn="l">
              <a:spcBef>
                <a:spcPts val="750"/>
              </a:spcBef>
              <a:spcAft>
                <a:spcPts val="0"/>
              </a:spcAft>
              <a:buSzPts val="720"/>
              <a:buChar char="►"/>
              <a:defRPr sz="900"/>
            </a:lvl9pPr>
          </a:lstStyle>
          <a:p/>
        </p:txBody>
      </p:sp>
      <p:sp>
        <p:nvSpPr>
          <p:cNvPr id="82" name="Google Shape;82;p86"/>
          <p:cNvSpPr txBox="1"/>
          <p:nvPr>
            <p:ph idx="2" type="body"/>
          </p:nvPr>
        </p:nvSpPr>
        <p:spPr>
          <a:xfrm>
            <a:off x="4240870" y="1542069"/>
            <a:ext cx="3297256" cy="3150184"/>
          </a:xfrm>
          <a:prstGeom prst="rect">
            <a:avLst/>
          </a:prstGeom>
          <a:noFill/>
          <a:ln>
            <a:noFill/>
          </a:ln>
        </p:spPr>
        <p:txBody>
          <a:bodyPr anchorCtr="0" anchor="t" bIns="45700" lIns="91425" spcFirstLastPara="1" rIns="91425" wrap="square" tIns="45700">
            <a:normAutofit/>
          </a:bodyPr>
          <a:lstStyle>
            <a:lvl1pPr indent="-297180" lvl="0" marL="457200" algn="l">
              <a:spcBef>
                <a:spcPts val="750"/>
              </a:spcBef>
              <a:spcAft>
                <a:spcPts val="0"/>
              </a:spcAft>
              <a:buSzPts val="1080"/>
              <a:buChar char="►"/>
              <a:defRPr sz="1350"/>
            </a:lvl1pPr>
            <a:lvl2pPr indent="-289560" lvl="1" marL="914400" algn="l">
              <a:spcBef>
                <a:spcPts val="750"/>
              </a:spcBef>
              <a:spcAft>
                <a:spcPts val="0"/>
              </a:spcAft>
              <a:buSzPts val="960"/>
              <a:buChar char="►"/>
              <a:defRPr sz="1200"/>
            </a:lvl2pPr>
            <a:lvl3pPr indent="-281939" lvl="2" marL="1371600" algn="l">
              <a:spcBef>
                <a:spcPts val="750"/>
              </a:spcBef>
              <a:spcAft>
                <a:spcPts val="0"/>
              </a:spcAft>
              <a:buSzPts val="840"/>
              <a:buChar char="►"/>
              <a:defRPr sz="1050"/>
            </a:lvl3pPr>
            <a:lvl4pPr indent="-274319" lvl="3" marL="1828800" algn="l">
              <a:spcBef>
                <a:spcPts val="750"/>
              </a:spcBef>
              <a:spcAft>
                <a:spcPts val="0"/>
              </a:spcAft>
              <a:buSzPts val="720"/>
              <a:buChar char="►"/>
              <a:defRPr sz="900"/>
            </a:lvl4pPr>
            <a:lvl5pPr indent="-274320" lvl="4" marL="2286000" algn="l">
              <a:spcBef>
                <a:spcPts val="750"/>
              </a:spcBef>
              <a:spcAft>
                <a:spcPts val="0"/>
              </a:spcAft>
              <a:buSzPts val="720"/>
              <a:buChar char="►"/>
              <a:defRPr sz="900"/>
            </a:lvl5pPr>
            <a:lvl6pPr indent="-274320" lvl="5" marL="2743200" algn="l">
              <a:spcBef>
                <a:spcPts val="750"/>
              </a:spcBef>
              <a:spcAft>
                <a:spcPts val="0"/>
              </a:spcAft>
              <a:buSzPts val="720"/>
              <a:buChar char="►"/>
              <a:defRPr sz="900"/>
            </a:lvl6pPr>
            <a:lvl7pPr indent="-274320" lvl="6" marL="3200400" algn="l">
              <a:spcBef>
                <a:spcPts val="750"/>
              </a:spcBef>
              <a:spcAft>
                <a:spcPts val="0"/>
              </a:spcAft>
              <a:buSzPts val="720"/>
              <a:buChar char="►"/>
              <a:defRPr sz="900"/>
            </a:lvl7pPr>
            <a:lvl8pPr indent="-274320" lvl="7" marL="3657600" algn="l">
              <a:spcBef>
                <a:spcPts val="750"/>
              </a:spcBef>
              <a:spcAft>
                <a:spcPts val="0"/>
              </a:spcAft>
              <a:buSzPts val="720"/>
              <a:buChar char="►"/>
              <a:defRPr sz="900"/>
            </a:lvl8pPr>
            <a:lvl9pPr indent="-274320" lvl="8" marL="4114800" algn="l">
              <a:spcBef>
                <a:spcPts val="750"/>
              </a:spcBef>
              <a:spcAft>
                <a:spcPts val="0"/>
              </a:spcAft>
              <a:buSzPts val="720"/>
              <a:buChar char="►"/>
              <a:defRPr sz="900"/>
            </a:lvl9pPr>
          </a:lstStyle>
          <a:p/>
        </p:txBody>
      </p:sp>
      <p:sp>
        <p:nvSpPr>
          <p:cNvPr id="83" name="Google Shape;83;p86"/>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86"/>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86"/>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86" name="Shape 86"/>
        <p:cNvGrpSpPr/>
        <p:nvPr/>
      </p:nvGrpSpPr>
      <p:grpSpPr>
        <a:xfrm>
          <a:off x="0" y="0"/>
          <a:ext cx="0" cy="0"/>
          <a:chOff x="0" y="0"/>
          <a:chExt cx="0" cy="0"/>
        </a:xfrm>
      </p:grpSpPr>
      <p:sp>
        <p:nvSpPr>
          <p:cNvPr id="87" name="Google Shape;87;p87"/>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315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87"/>
          <p:cNvSpPr txBox="1"/>
          <p:nvPr>
            <p:ph idx="1" type="body"/>
          </p:nvPr>
        </p:nvSpPr>
        <p:spPr>
          <a:xfrm>
            <a:off x="827485" y="1428750"/>
            <a:ext cx="3297254"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86D1D8"/>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89" name="Google Shape;89;p87"/>
          <p:cNvSpPr txBox="1"/>
          <p:nvPr>
            <p:ph idx="2" type="body"/>
          </p:nvPr>
        </p:nvSpPr>
        <p:spPr>
          <a:xfrm>
            <a:off x="827485" y="1885950"/>
            <a:ext cx="3297254" cy="2806304"/>
          </a:xfrm>
          <a:prstGeom prst="rect">
            <a:avLst/>
          </a:prstGeom>
          <a:noFill/>
          <a:ln>
            <a:noFill/>
          </a:ln>
        </p:spPr>
        <p:txBody>
          <a:bodyPr anchorCtr="0" anchor="t" bIns="45700" lIns="91425" spcFirstLastPara="1" rIns="91425" wrap="square" tIns="45700">
            <a:normAutofit/>
          </a:bodyPr>
          <a:lstStyle>
            <a:lvl1pPr indent="-297180" lvl="0" marL="457200" algn="l">
              <a:spcBef>
                <a:spcPts val="750"/>
              </a:spcBef>
              <a:spcAft>
                <a:spcPts val="0"/>
              </a:spcAft>
              <a:buSzPts val="1080"/>
              <a:buChar char="►"/>
              <a:defRPr sz="1350"/>
            </a:lvl1pPr>
            <a:lvl2pPr indent="-289560" lvl="1" marL="914400" algn="l">
              <a:spcBef>
                <a:spcPts val="750"/>
              </a:spcBef>
              <a:spcAft>
                <a:spcPts val="0"/>
              </a:spcAft>
              <a:buSzPts val="960"/>
              <a:buChar char="►"/>
              <a:defRPr sz="1200"/>
            </a:lvl2pPr>
            <a:lvl3pPr indent="-281939" lvl="2" marL="1371600" algn="l">
              <a:spcBef>
                <a:spcPts val="750"/>
              </a:spcBef>
              <a:spcAft>
                <a:spcPts val="0"/>
              </a:spcAft>
              <a:buSzPts val="840"/>
              <a:buChar char="►"/>
              <a:defRPr sz="1050"/>
            </a:lvl3pPr>
            <a:lvl4pPr indent="-274319" lvl="3" marL="1828800" algn="l">
              <a:spcBef>
                <a:spcPts val="750"/>
              </a:spcBef>
              <a:spcAft>
                <a:spcPts val="0"/>
              </a:spcAft>
              <a:buSzPts val="720"/>
              <a:buChar char="►"/>
              <a:defRPr sz="900"/>
            </a:lvl4pPr>
            <a:lvl5pPr indent="-274320" lvl="4" marL="2286000" algn="l">
              <a:spcBef>
                <a:spcPts val="750"/>
              </a:spcBef>
              <a:spcAft>
                <a:spcPts val="0"/>
              </a:spcAft>
              <a:buSzPts val="720"/>
              <a:buChar char="►"/>
              <a:defRPr sz="900"/>
            </a:lvl5pPr>
            <a:lvl6pPr indent="-274320" lvl="5" marL="2743200" algn="l">
              <a:spcBef>
                <a:spcPts val="750"/>
              </a:spcBef>
              <a:spcAft>
                <a:spcPts val="0"/>
              </a:spcAft>
              <a:buSzPts val="720"/>
              <a:buChar char="►"/>
              <a:defRPr sz="900"/>
            </a:lvl6pPr>
            <a:lvl7pPr indent="-274320" lvl="6" marL="3200400" algn="l">
              <a:spcBef>
                <a:spcPts val="750"/>
              </a:spcBef>
              <a:spcAft>
                <a:spcPts val="0"/>
              </a:spcAft>
              <a:buSzPts val="720"/>
              <a:buChar char="►"/>
              <a:defRPr sz="900"/>
            </a:lvl7pPr>
            <a:lvl8pPr indent="-274320" lvl="7" marL="3657600" algn="l">
              <a:spcBef>
                <a:spcPts val="750"/>
              </a:spcBef>
              <a:spcAft>
                <a:spcPts val="0"/>
              </a:spcAft>
              <a:buSzPts val="720"/>
              <a:buChar char="►"/>
              <a:defRPr sz="900"/>
            </a:lvl8pPr>
            <a:lvl9pPr indent="-274320" lvl="8" marL="4114800" algn="l">
              <a:spcBef>
                <a:spcPts val="750"/>
              </a:spcBef>
              <a:spcAft>
                <a:spcPts val="0"/>
              </a:spcAft>
              <a:buSzPts val="720"/>
              <a:buChar char="►"/>
              <a:defRPr sz="900"/>
            </a:lvl9pPr>
          </a:lstStyle>
          <a:p/>
        </p:txBody>
      </p:sp>
      <p:sp>
        <p:nvSpPr>
          <p:cNvPr id="90" name="Google Shape;90;p87"/>
          <p:cNvSpPr txBox="1"/>
          <p:nvPr>
            <p:ph idx="3" type="body"/>
          </p:nvPr>
        </p:nvSpPr>
        <p:spPr>
          <a:xfrm>
            <a:off x="4240872" y="1428750"/>
            <a:ext cx="3297254"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86D1D8"/>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91" name="Google Shape;91;p87"/>
          <p:cNvSpPr txBox="1"/>
          <p:nvPr>
            <p:ph idx="4" type="body"/>
          </p:nvPr>
        </p:nvSpPr>
        <p:spPr>
          <a:xfrm>
            <a:off x="4240872" y="1885950"/>
            <a:ext cx="3297254" cy="2806304"/>
          </a:xfrm>
          <a:prstGeom prst="rect">
            <a:avLst/>
          </a:prstGeom>
          <a:noFill/>
          <a:ln>
            <a:noFill/>
          </a:ln>
        </p:spPr>
        <p:txBody>
          <a:bodyPr anchorCtr="0" anchor="t" bIns="45700" lIns="91425" spcFirstLastPara="1" rIns="91425" wrap="square" tIns="45700">
            <a:normAutofit/>
          </a:bodyPr>
          <a:lstStyle>
            <a:lvl1pPr indent="-297180" lvl="0" marL="457200" algn="l">
              <a:spcBef>
                <a:spcPts val="750"/>
              </a:spcBef>
              <a:spcAft>
                <a:spcPts val="0"/>
              </a:spcAft>
              <a:buSzPts val="1080"/>
              <a:buChar char="►"/>
              <a:defRPr sz="1350"/>
            </a:lvl1pPr>
            <a:lvl2pPr indent="-289560" lvl="1" marL="914400" algn="l">
              <a:spcBef>
                <a:spcPts val="750"/>
              </a:spcBef>
              <a:spcAft>
                <a:spcPts val="0"/>
              </a:spcAft>
              <a:buSzPts val="960"/>
              <a:buChar char="►"/>
              <a:defRPr sz="1200"/>
            </a:lvl2pPr>
            <a:lvl3pPr indent="-281939" lvl="2" marL="1371600" algn="l">
              <a:spcBef>
                <a:spcPts val="750"/>
              </a:spcBef>
              <a:spcAft>
                <a:spcPts val="0"/>
              </a:spcAft>
              <a:buSzPts val="840"/>
              <a:buChar char="►"/>
              <a:defRPr sz="1050"/>
            </a:lvl3pPr>
            <a:lvl4pPr indent="-274319" lvl="3" marL="1828800" algn="l">
              <a:spcBef>
                <a:spcPts val="750"/>
              </a:spcBef>
              <a:spcAft>
                <a:spcPts val="0"/>
              </a:spcAft>
              <a:buSzPts val="720"/>
              <a:buChar char="►"/>
              <a:defRPr sz="900"/>
            </a:lvl4pPr>
            <a:lvl5pPr indent="-274320" lvl="4" marL="2286000" algn="l">
              <a:spcBef>
                <a:spcPts val="750"/>
              </a:spcBef>
              <a:spcAft>
                <a:spcPts val="0"/>
              </a:spcAft>
              <a:buSzPts val="720"/>
              <a:buChar char="►"/>
              <a:defRPr sz="900"/>
            </a:lvl5pPr>
            <a:lvl6pPr indent="-274320" lvl="5" marL="2743200" algn="l">
              <a:spcBef>
                <a:spcPts val="750"/>
              </a:spcBef>
              <a:spcAft>
                <a:spcPts val="0"/>
              </a:spcAft>
              <a:buSzPts val="720"/>
              <a:buChar char="►"/>
              <a:defRPr sz="900"/>
            </a:lvl6pPr>
            <a:lvl7pPr indent="-274320" lvl="6" marL="3200400" algn="l">
              <a:spcBef>
                <a:spcPts val="750"/>
              </a:spcBef>
              <a:spcAft>
                <a:spcPts val="0"/>
              </a:spcAft>
              <a:buSzPts val="720"/>
              <a:buChar char="►"/>
              <a:defRPr sz="900"/>
            </a:lvl7pPr>
            <a:lvl8pPr indent="-274320" lvl="7" marL="3657600" algn="l">
              <a:spcBef>
                <a:spcPts val="750"/>
              </a:spcBef>
              <a:spcAft>
                <a:spcPts val="0"/>
              </a:spcAft>
              <a:buSzPts val="720"/>
              <a:buChar char="►"/>
              <a:defRPr sz="900"/>
            </a:lvl8pPr>
            <a:lvl9pPr indent="-274320" lvl="8" marL="4114800" algn="l">
              <a:spcBef>
                <a:spcPts val="750"/>
              </a:spcBef>
              <a:spcAft>
                <a:spcPts val="0"/>
              </a:spcAft>
              <a:buSzPts val="720"/>
              <a:buChar char="►"/>
              <a:defRPr sz="900"/>
            </a:lvl9pPr>
          </a:lstStyle>
          <a:p/>
        </p:txBody>
      </p:sp>
      <p:sp>
        <p:nvSpPr>
          <p:cNvPr id="92" name="Google Shape;92;p87"/>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87"/>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87"/>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95" name="Shape 95"/>
        <p:cNvGrpSpPr/>
        <p:nvPr/>
      </p:nvGrpSpPr>
      <p:grpSpPr>
        <a:xfrm>
          <a:off x="0" y="0"/>
          <a:ext cx="0" cy="0"/>
          <a:chOff x="0" y="0"/>
          <a:chExt cx="0" cy="0"/>
        </a:xfrm>
      </p:grpSpPr>
      <p:sp>
        <p:nvSpPr>
          <p:cNvPr id="96" name="Google Shape;96;p88"/>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88"/>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88"/>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88"/>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00" name="Shape 100"/>
        <p:cNvGrpSpPr/>
        <p:nvPr/>
      </p:nvGrpSpPr>
      <p:grpSpPr>
        <a:xfrm>
          <a:off x="0" y="0"/>
          <a:ext cx="0" cy="0"/>
          <a:chOff x="0" y="0"/>
          <a:chExt cx="0" cy="0"/>
        </a:xfrm>
      </p:grpSpPr>
      <p:sp>
        <p:nvSpPr>
          <p:cNvPr id="101" name="Google Shape;101;p89"/>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89"/>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89"/>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04" name="Shape 104"/>
        <p:cNvGrpSpPr/>
        <p:nvPr/>
      </p:nvGrpSpPr>
      <p:grpSpPr>
        <a:xfrm>
          <a:off x="0" y="0"/>
          <a:ext cx="0" cy="0"/>
          <a:chOff x="0" y="0"/>
          <a:chExt cx="0" cy="0"/>
        </a:xfrm>
      </p:grpSpPr>
      <p:sp>
        <p:nvSpPr>
          <p:cNvPr id="105" name="Google Shape;105;p90"/>
          <p:cNvSpPr txBox="1"/>
          <p:nvPr>
            <p:ph type="title"/>
          </p:nvPr>
        </p:nvSpPr>
        <p:spPr>
          <a:xfrm>
            <a:off x="866215" y="1085850"/>
            <a:ext cx="2550798" cy="10858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Font typeface="Century Gothic"/>
              <a:buNone/>
              <a:defRPr b="0"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90"/>
          <p:cNvSpPr txBox="1"/>
          <p:nvPr>
            <p:ph idx="1" type="body"/>
          </p:nvPr>
        </p:nvSpPr>
        <p:spPr>
          <a:xfrm>
            <a:off x="3588462" y="1085850"/>
            <a:ext cx="3896998" cy="3429000"/>
          </a:xfrm>
          <a:prstGeom prst="rect">
            <a:avLst/>
          </a:prstGeom>
          <a:noFill/>
          <a:ln>
            <a:noFill/>
          </a:ln>
        </p:spPr>
        <p:txBody>
          <a:bodyPr anchorCtr="0" anchor="ctr" bIns="45700" lIns="91425" spcFirstLastPara="1" rIns="91425" wrap="square" tIns="45700">
            <a:normAutofit/>
          </a:bodyPr>
          <a:lstStyle>
            <a:lvl1pPr indent="-304800" lvl="0" marL="457200" algn="l">
              <a:spcBef>
                <a:spcPts val="750"/>
              </a:spcBef>
              <a:spcAft>
                <a:spcPts val="0"/>
              </a:spcAft>
              <a:buSzPts val="1200"/>
              <a:buChar char="►"/>
              <a:defRPr sz="1500"/>
            </a:lvl1pPr>
            <a:lvl2pPr indent="-297180" lvl="1" marL="914400" algn="l">
              <a:spcBef>
                <a:spcPts val="750"/>
              </a:spcBef>
              <a:spcAft>
                <a:spcPts val="0"/>
              </a:spcAft>
              <a:buSzPts val="1080"/>
              <a:buChar char="►"/>
              <a:defRPr sz="1350"/>
            </a:lvl2pPr>
            <a:lvl3pPr indent="-289560" lvl="2" marL="1371600" algn="l">
              <a:spcBef>
                <a:spcPts val="750"/>
              </a:spcBef>
              <a:spcAft>
                <a:spcPts val="0"/>
              </a:spcAft>
              <a:buSzPts val="960"/>
              <a:buChar char="►"/>
              <a:defRPr sz="1200"/>
            </a:lvl3pPr>
            <a:lvl4pPr indent="-281939" lvl="3" marL="1828800" algn="l">
              <a:spcBef>
                <a:spcPts val="750"/>
              </a:spcBef>
              <a:spcAft>
                <a:spcPts val="0"/>
              </a:spcAft>
              <a:buSzPts val="840"/>
              <a:buChar char="►"/>
              <a:defRPr sz="1050"/>
            </a:lvl4pPr>
            <a:lvl5pPr indent="-281939" lvl="4" marL="2286000" algn="l">
              <a:spcBef>
                <a:spcPts val="750"/>
              </a:spcBef>
              <a:spcAft>
                <a:spcPts val="0"/>
              </a:spcAft>
              <a:buSzPts val="840"/>
              <a:buChar char="►"/>
              <a:defRPr sz="1050"/>
            </a:lvl5pPr>
            <a:lvl6pPr indent="-281939" lvl="5" marL="2743200" algn="l">
              <a:spcBef>
                <a:spcPts val="750"/>
              </a:spcBef>
              <a:spcAft>
                <a:spcPts val="0"/>
              </a:spcAft>
              <a:buSzPts val="840"/>
              <a:buChar char="►"/>
              <a:defRPr sz="1050"/>
            </a:lvl6pPr>
            <a:lvl7pPr indent="-281939" lvl="6" marL="3200400" algn="l">
              <a:spcBef>
                <a:spcPts val="750"/>
              </a:spcBef>
              <a:spcAft>
                <a:spcPts val="0"/>
              </a:spcAft>
              <a:buSzPts val="840"/>
              <a:buChar char="►"/>
              <a:defRPr sz="1050"/>
            </a:lvl7pPr>
            <a:lvl8pPr indent="-281940" lvl="7" marL="3657600" algn="l">
              <a:spcBef>
                <a:spcPts val="750"/>
              </a:spcBef>
              <a:spcAft>
                <a:spcPts val="0"/>
              </a:spcAft>
              <a:buSzPts val="840"/>
              <a:buChar char="►"/>
              <a:defRPr sz="1050"/>
            </a:lvl8pPr>
            <a:lvl9pPr indent="-281940" lvl="8" marL="4114800" algn="l">
              <a:spcBef>
                <a:spcPts val="750"/>
              </a:spcBef>
              <a:spcAft>
                <a:spcPts val="0"/>
              </a:spcAft>
              <a:buSzPts val="840"/>
              <a:buChar char="►"/>
              <a:defRPr sz="1050"/>
            </a:lvl9pPr>
          </a:lstStyle>
          <a:p/>
        </p:txBody>
      </p:sp>
      <p:sp>
        <p:nvSpPr>
          <p:cNvPr id="107" name="Google Shape;107;p90"/>
          <p:cNvSpPr txBox="1"/>
          <p:nvPr>
            <p:ph idx="2" type="body"/>
          </p:nvPr>
        </p:nvSpPr>
        <p:spPr>
          <a:xfrm>
            <a:off x="866215" y="2346961"/>
            <a:ext cx="2550797" cy="2171699"/>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08" name="Google Shape;108;p90"/>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90"/>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90"/>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11" name="Shape 111"/>
        <p:cNvGrpSpPr/>
        <p:nvPr/>
      </p:nvGrpSpPr>
      <p:grpSpPr>
        <a:xfrm>
          <a:off x="0" y="0"/>
          <a:ext cx="0" cy="0"/>
          <a:chOff x="0" y="0"/>
          <a:chExt cx="0" cy="0"/>
        </a:xfrm>
      </p:grpSpPr>
      <p:sp>
        <p:nvSpPr>
          <p:cNvPr id="112" name="Google Shape;112;p91"/>
          <p:cNvSpPr txBox="1"/>
          <p:nvPr>
            <p:ph type="title"/>
          </p:nvPr>
        </p:nvSpPr>
        <p:spPr>
          <a:xfrm>
            <a:off x="865430" y="1390644"/>
            <a:ext cx="3819680" cy="118110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700"/>
              <a:buFont typeface="Century Gothic"/>
              <a:buNone/>
              <a:defRPr b="0" sz="27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91"/>
          <p:cNvSpPr/>
          <p:nvPr>
            <p:ph idx="2" type="pic"/>
          </p:nvPr>
        </p:nvSpPr>
        <p:spPr>
          <a:xfrm>
            <a:off x="5212160" y="857250"/>
            <a:ext cx="2400300"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4" name="Google Shape;114;p91"/>
          <p:cNvSpPr txBox="1"/>
          <p:nvPr>
            <p:ph idx="1" type="body"/>
          </p:nvPr>
        </p:nvSpPr>
        <p:spPr>
          <a:xfrm>
            <a:off x="866216" y="2743200"/>
            <a:ext cx="3813734" cy="10287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15" name="Google Shape;115;p91"/>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91"/>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91"/>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descripción">
  <p:cSld name="Imagen panorámica con descripción">
    <p:spTree>
      <p:nvGrpSpPr>
        <p:cNvPr id="118" name="Shape 118"/>
        <p:cNvGrpSpPr/>
        <p:nvPr/>
      </p:nvGrpSpPr>
      <p:grpSpPr>
        <a:xfrm>
          <a:off x="0" y="0"/>
          <a:ext cx="0" cy="0"/>
          <a:chOff x="0" y="0"/>
          <a:chExt cx="0" cy="0"/>
        </a:xfrm>
      </p:grpSpPr>
      <p:sp>
        <p:nvSpPr>
          <p:cNvPr id="119" name="Google Shape;119;p92"/>
          <p:cNvSpPr txBox="1"/>
          <p:nvPr>
            <p:ph type="title"/>
          </p:nvPr>
        </p:nvSpPr>
        <p:spPr>
          <a:xfrm>
            <a:off x="866217" y="3600440"/>
            <a:ext cx="6619243"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1800"/>
              <a:buFont typeface="Century Gothic"/>
              <a:buNone/>
              <a:defRPr b="0"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92"/>
          <p:cNvSpPr/>
          <p:nvPr>
            <p:ph idx="2" type="pic"/>
          </p:nvPr>
        </p:nvSpPr>
        <p:spPr>
          <a:xfrm>
            <a:off x="866216" y="514350"/>
            <a:ext cx="6619244" cy="27305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1" name="Google Shape;121;p92"/>
          <p:cNvSpPr txBox="1"/>
          <p:nvPr>
            <p:ph idx="1" type="body"/>
          </p:nvPr>
        </p:nvSpPr>
        <p:spPr>
          <a:xfrm>
            <a:off x="866217" y="4025494"/>
            <a:ext cx="6619242" cy="370284"/>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720"/>
              <a:buNone/>
              <a:defRPr sz="90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22" name="Google Shape;122;p92"/>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92"/>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92"/>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escripción">
  <p:cSld name="Título y descripción">
    <p:spTree>
      <p:nvGrpSpPr>
        <p:cNvPr id="125" name="Shape 125"/>
        <p:cNvGrpSpPr/>
        <p:nvPr/>
      </p:nvGrpSpPr>
      <p:grpSpPr>
        <a:xfrm>
          <a:off x="0" y="0"/>
          <a:ext cx="0" cy="0"/>
          <a:chOff x="0" y="0"/>
          <a:chExt cx="0" cy="0"/>
        </a:xfrm>
      </p:grpSpPr>
      <p:sp>
        <p:nvSpPr>
          <p:cNvPr id="126" name="Google Shape;126;p93"/>
          <p:cNvSpPr txBox="1"/>
          <p:nvPr>
            <p:ph type="title"/>
          </p:nvPr>
        </p:nvSpPr>
        <p:spPr>
          <a:xfrm>
            <a:off x="866216" y="1085850"/>
            <a:ext cx="6619244" cy="14859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93"/>
          <p:cNvSpPr txBox="1"/>
          <p:nvPr>
            <p:ph idx="1" type="body"/>
          </p:nvPr>
        </p:nvSpPr>
        <p:spPr>
          <a:xfrm>
            <a:off x="866216" y="2743200"/>
            <a:ext cx="6619244" cy="1771650"/>
          </a:xfrm>
          <a:prstGeom prst="rect">
            <a:avLst/>
          </a:prstGeom>
          <a:noFill/>
          <a:ln>
            <a:noFill/>
          </a:ln>
        </p:spPr>
        <p:txBody>
          <a:bodyPr anchorCtr="0" anchor="ctr" bIns="45700" lIns="91425" spcFirstLastPara="1" rIns="91425" wrap="square" tIns="45700">
            <a:normAutofit/>
          </a:bodyPr>
          <a:lstStyle>
            <a:lvl1pPr indent="-228600" lvl="0" marL="457200" algn="l">
              <a:spcBef>
                <a:spcPts val="750"/>
              </a:spcBef>
              <a:spcAft>
                <a:spcPts val="0"/>
              </a:spcAft>
              <a:buSzPts val="1080"/>
              <a:buNone/>
              <a:defRPr sz="13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28" name="Google Shape;128;p93"/>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93"/>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93"/>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descripción">
  <p:cSld name="Cita con descripción">
    <p:spTree>
      <p:nvGrpSpPr>
        <p:cNvPr id="131" name="Shape 131"/>
        <p:cNvGrpSpPr/>
        <p:nvPr/>
      </p:nvGrpSpPr>
      <p:grpSpPr>
        <a:xfrm>
          <a:off x="0" y="0"/>
          <a:ext cx="0" cy="0"/>
          <a:chOff x="0" y="0"/>
          <a:chExt cx="0" cy="0"/>
        </a:xfrm>
      </p:grpSpPr>
      <p:sp>
        <p:nvSpPr>
          <p:cNvPr id="132" name="Google Shape;132;p94"/>
          <p:cNvSpPr txBox="1"/>
          <p:nvPr>
            <p:ph type="title"/>
          </p:nvPr>
        </p:nvSpPr>
        <p:spPr>
          <a:xfrm>
            <a:off x="1181101" y="1085850"/>
            <a:ext cx="5999486" cy="174253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94"/>
          <p:cNvSpPr txBox="1"/>
          <p:nvPr>
            <p:ph idx="1" type="body"/>
          </p:nvPr>
        </p:nvSpPr>
        <p:spPr>
          <a:xfrm>
            <a:off x="1447800" y="2828380"/>
            <a:ext cx="5459737" cy="256631"/>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b="0" i="0" sz="1050" cap="small">
                <a:solidFill>
                  <a:srgbClr val="86D1D8"/>
                </a:solidFill>
                <a:latin typeface="Century Gothic"/>
                <a:ea typeface="Century Gothic"/>
                <a:cs typeface="Century Gothic"/>
                <a:sym typeface="Century Gothic"/>
              </a:defRPr>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34" name="Google Shape;134;p94"/>
          <p:cNvSpPr txBox="1"/>
          <p:nvPr>
            <p:ph idx="2" type="body"/>
          </p:nvPr>
        </p:nvSpPr>
        <p:spPr>
          <a:xfrm>
            <a:off x="866216" y="3262993"/>
            <a:ext cx="6619244" cy="1257300"/>
          </a:xfrm>
          <a:prstGeom prst="rect">
            <a:avLst/>
          </a:prstGeom>
          <a:noFill/>
          <a:ln>
            <a:noFill/>
          </a:ln>
        </p:spPr>
        <p:txBody>
          <a:bodyPr anchorCtr="0" anchor="ctr" bIns="45700" lIns="91425" spcFirstLastPara="1" rIns="91425" wrap="square" tIns="45700">
            <a:normAutofit/>
          </a:bodyPr>
          <a:lstStyle>
            <a:lvl1pPr indent="-228600" lvl="0" marL="457200" algn="l">
              <a:spcBef>
                <a:spcPts val="750"/>
              </a:spcBef>
              <a:spcAft>
                <a:spcPts val="0"/>
              </a:spcAft>
              <a:buSzPts val="1080"/>
              <a:buNone/>
              <a:defRPr sz="13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35" name="Google Shape;135;p94"/>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94"/>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94"/>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38" name="Google Shape;138;p94"/>
          <p:cNvSpPr txBox="1"/>
          <p:nvPr/>
        </p:nvSpPr>
        <p:spPr>
          <a:xfrm>
            <a:off x="673721" y="728440"/>
            <a:ext cx="601434" cy="150041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 sz="9150">
                <a:solidFill>
                  <a:srgbClr val="86D1D8"/>
                </a:solidFill>
                <a:latin typeface="Arial"/>
                <a:ea typeface="Arial"/>
                <a:cs typeface="Arial"/>
                <a:sym typeface="Arial"/>
              </a:rPr>
              <a:t>“</a:t>
            </a:r>
            <a:endParaRPr/>
          </a:p>
        </p:txBody>
      </p:sp>
      <p:sp>
        <p:nvSpPr>
          <p:cNvPr id="139" name="Google Shape;139;p94"/>
          <p:cNvSpPr txBox="1"/>
          <p:nvPr/>
        </p:nvSpPr>
        <p:spPr>
          <a:xfrm>
            <a:off x="6997868" y="1960341"/>
            <a:ext cx="601434" cy="150041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 sz="9150">
                <a:solidFill>
                  <a:srgbClr val="86D1D8"/>
                </a:solidFill>
                <a:latin typeface="Arial"/>
                <a:ea typeface="Arial"/>
                <a:cs typeface="Arial"/>
                <a:sym typeface="Arial"/>
              </a:rPr>
              <a:t>”</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140" name="Shape 140"/>
        <p:cNvGrpSpPr/>
        <p:nvPr/>
      </p:nvGrpSpPr>
      <p:grpSpPr>
        <a:xfrm>
          <a:off x="0" y="0"/>
          <a:ext cx="0" cy="0"/>
          <a:chOff x="0" y="0"/>
          <a:chExt cx="0" cy="0"/>
        </a:xfrm>
      </p:grpSpPr>
      <p:sp>
        <p:nvSpPr>
          <p:cNvPr id="141" name="Google Shape;141;p95"/>
          <p:cNvSpPr txBox="1"/>
          <p:nvPr>
            <p:ph type="title"/>
          </p:nvPr>
        </p:nvSpPr>
        <p:spPr>
          <a:xfrm>
            <a:off x="866216" y="2343151"/>
            <a:ext cx="6619245" cy="123988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3000"/>
              <a:buFont typeface="Century Gothic"/>
              <a:buNone/>
              <a:defRPr b="0" sz="3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95"/>
          <p:cNvSpPr txBox="1"/>
          <p:nvPr>
            <p:ph idx="1" type="body"/>
          </p:nvPr>
        </p:nvSpPr>
        <p:spPr>
          <a:xfrm>
            <a:off x="866216" y="3583036"/>
            <a:ext cx="6619244" cy="6453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200"/>
              <a:buNone/>
              <a:defRPr sz="1500" cap="none">
                <a:solidFill>
                  <a:srgbClr val="86D1D8"/>
                </a:solidFill>
              </a:defRPr>
            </a:lvl1pPr>
            <a:lvl2pPr indent="-228600" lvl="1" marL="914400" algn="l">
              <a:spcBef>
                <a:spcPts val="750"/>
              </a:spcBef>
              <a:spcAft>
                <a:spcPts val="0"/>
              </a:spcAft>
              <a:buSzPts val="1080"/>
              <a:buNone/>
              <a:defRPr sz="1350">
                <a:solidFill>
                  <a:schemeClr val="lt1"/>
                </a:solidFill>
              </a:defRPr>
            </a:lvl2pPr>
            <a:lvl3pPr indent="-228600" lvl="2" marL="1371600" algn="l">
              <a:spcBef>
                <a:spcPts val="750"/>
              </a:spcBef>
              <a:spcAft>
                <a:spcPts val="0"/>
              </a:spcAft>
              <a:buSzPts val="960"/>
              <a:buNone/>
              <a:defRPr sz="1200">
                <a:solidFill>
                  <a:schemeClr val="lt1"/>
                </a:solidFill>
              </a:defRPr>
            </a:lvl3pPr>
            <a:lvl4pPr indent="-228600" lvl="3" marL="1828800" algn="l">
              <a:spcBef>
                <a:spcPts val="750"/>
              </a:spcBef>
              <a:spcAft>
                <a:spcPts val="0"/>
              </a:spcAft>
              <a:buSzPts val="840"/>
              <a:buNone/>
              <a:defRPr sz="1050">
                <a:solidFill>
                  <a:schemeClr val="lt1"/>
                </a:solidFill>
              </a:defRPr>
            </a:lvl4pPr>
            <a:lvl5pPr indent="-228600" lvl="4" marL="2286000" algn="l">
              <a:spcBef>
                <a:spcPts val="750"/>
              </a:spcBef>
              <a:spcAft>
                <a:spcPts val="0"/>
              </a:spcAft>
              <a:buSzPts val="840"/>
              <a:buNone/>
              <a:defRPr sz="1050">
                <a:solidFill>
                  <a:schemeClr val="lt1"/>
                </a:solidFill>
              </a:defRPr>
            </a:lvl5pPr>
            <a:lvl6pPr indent="-228600" lvl="5" marL="2743200" algn="l">
              <a:spcBef>
                <a:spcPts val="750"/>
              </a:spcBef>
              <a:spcAft>
                <a:spcPts val="0"/>
              </a:spcAft>
              <a:buSzPts val="840"/>
              <a:buNone/>
              <a:defRPr sz="1050">
                <a:solidFill>
                  <a:schemeClr val="lt1"/>
                </a:solidFill>
              </a:defRPr>
            </a:lvl6pPr>
            <a:lvl7pPr indent="-228600" lvl="6" marL="3200400" algn="l">
              <a:spcBef>
                <a:spcPts val="750"/>
              </a:spcBef>
              <a:spcAft>
                <a:spcPts val="0"/>
              </a:spcAft>
              <a:buSzPts val="840"/>
              <a:buNone/>
              <a:defRPr sz="1050">
                <a:solidFill>
                  <a:schemeClr val="lt1"/>
                </a:solidFill>
              </a:defRPr>
            </a:lvl7pPr>
            <a:lvl8pPr indent="-228600" lvl="7" marL="3657600" algn="l">
              <a:spcBef>
                <a:spcPts val="750"/>
              </a:spcBef>
              <a:spcAft>
                <a:spcPts val="0"/>
              </a:spcAft>
              <a:buSzPts val="840"/>
              <a:buNone/>
              <a:defRPr sz="1050">
                <a:solidFill>
                  <a:schemeClr val="lt1"/>
                </a:solidFill>
              </a:defRPr>
            </a:lvl8pPr>
            <a:lvl9pPr indent="-228600" lvl="8" marL="4114800" algn="l">
              <a:spcBef>
                <a:spcPts val="750"/>
              </a:spcBef>
              <a:spcAft>
                <a:spcPts val="0"/>
              </a:spcAft>
              <a:buSzPts val="840"/>
              <a:buNone/>
              <a:defRPr sz="1050">
                <a:solidFill>
                  <a:schemeClr val="lt1"/>
                </a:solidFill>
              </a:defRPr>
            </a:lvl9pPr>
          </a:lstStyle>
          <a:p/>
        </p:txBody>
      </p:sp>
      <p:sp>
        <p:nvSpPr>
          <p:cNvPr id="143" name="Google Shape;143;p95"/>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95"/>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95"/>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bg>
      <p:bgPr>
        <a:solidFill>
          <a:schemeClr val="lt1"/>
        </a:solidFill>
      </p:bgPr>
    </p:bg>
    <p:spTree>
      <p:nvGrpSpPr>
        <p:cNvPr id="21" name="Shape 21"/>
        <p:cNvGrpSpPr/>
        <p:nvPr/>
      </p:nvGrpSpPr>
      <p:grpSpPr>
        <a:xfrm>
          <a:off x="0" y="0"/>
          <a:ext cx="0" cy="0"/>
          <a:chOff x="0" y="0"/>
          <a:chExt cx="0" cy="0"/>
        </a:xfrm>
      </p:grpSpPr>
      <p:sp>
        <p:nvSpPr>
          <p:cNvPr id="22" name="Google Shape;22;p78"/>
          <p:cNvSpPr txBox="1"/>
          <p:nvPr>
            <p:ph type="title"/>
          </p:nvPr>
        </p:nvSpPr>
        <p:spPr>
          <a:xfrm>
            <a:off x="720000" y="5974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2800"/>
              <a:buFont typeface="Century Gothic"/>
              <a:buNone/>
              <a:defRPr sz="3000"/>
            </a:lvl1pPr>
            <a:lvl2pPr lvl="1" algn="l">
              <a:lnSpc>
                <a:spcPct val="100000"/>
              </a:lnSpc>
              <a:spcBef>
                <a:spcPts val="0"/>
              </a:spcBef>
              <a:spcAft>
                <a:spcPts val="0"/>
              </a:spcAft>
              <a:buClr>
                <a:schemeClr val="lt2"/>
              </a:buClr>
              <a:buSzPts val="2800"/>
              <a:buNone/>
              <a:defRPr/>
            </a:lvl2pPr>
            <a:lvl3pPr lvl="2" algn="l">
              <a:lnSpc>
                <a:spcPct val="100000"/>
              </a:lnSpc>
              <a:spcBef>
                <a:spcPts val="0"/>
              </a:spcBef>
              <a:spcAft>
                <a:spcPts val="0"/>
              </a:spcAft>
              <a:buClr>
                <a:schemeClr val="lt2"/>
              </a:buClr>
              <a:buSzPts val="2800"/>
              <a:buNone/>
              <a:defRPr/>
            </a:lvl3pPr>
            <a:lvl4pPr lvl="3" algn="l">
              <a:lnSpc>
                <a:spcPct val="100000"/>
              </a:lnSpc>
              <a:spcBef>
                <a:spcPts val="0"/>
              </a:spcBef>
              <a:spcAft>
                <a:spcPts val="0"/>
              </a:spcAft>
              <a:buClr>
                <a:schemeClr val="lt2"/>
              </a:buClr>
              <a:buSzPts val="2800"/>
              <a:buNone/>
              <a:defRPr/>
            </a:lvl4pPr>
            <a:lvl5pPr lvl="4" algn="l">
              <a:lnSpc>
                <a:spcPct val="100000"/>
              </a:lnSpc>
              <a:spcBef>
                <a:spcPts val="0"/>
              </a:spcBef>
              <a:spcAft>
                <a:spcPts val="0"/>
              </a:spcAft>
              <a:buClr>
                <a:schemeClr val="lt2"/>
              </a:buClr>
              <a:buSzPts val="2800"/>
              <a:buNone/>
              <a:defRPr/>
            </a:lvl5pPr>
            <a:lvl6pPr lvl="5" algn="l">
              <a:lnSpc>
                <a:spcPct val="100000"/>
              </a:lnSpc>
              <a:spcBef>
                <a:spcPts val="0"/>
              </a:spcBef>
              <a:spcAft>
                <a:spcPts val="0"/>
              </a:spcAft>
              <a:buClr>
                <a:schemeClr val="lt2"/>
              </a:buClr>
              <a:buSzPts val="2800"/>
              <a:buNone/>
              <a:defRPr/>
            </a:lvl6pPr>
            <a:lvl7pPr lvl="6" algn="l">
              <a:lnSpc>
                <a:spcPct val="100000"/>
              </a:lnSpc>
              <a:spcBef>
                <a:spcPts val="0"/>
              </a:spcBef>
              <a:spcAft>
                <a:spcPts val="0"/>
              </a:spcAft>
              <a:buClr>
                <a:schemeClr val="lt2"/>
              </a:buClr>
              <a:buSzPts val="2800"/>
              <a:buNone/>
              <a:defRPr/>
            </a:lvl7pPr>
            <a:lvl8pPr lvl="7" algn="l">
              <a:lnSpc>
                <a:spcPct val="100000"/>
              </a:lnSpc>
              <a:spcBef>
                <a:spcPts val="0"/>
              </a:spcBef>
              <a:spcAft>
                <a:spcPts val="0"/>
              </a:spcAft>
              <a:buClr>
                <a:schemeClr val="lt2"/>
              </a:buClr>
              <a:buSzPts val="2800"/>
              <a:buNone/>
              <a:defRPr/>
            </a:lvl8pPr>
            <a:lvl9pPr lvl="8" algn="l">
              <a:lnSpc>
                <a:spcPct val="100000"/>
              </a:lnSpc>
              <a:spcBef>
                <a:spcPts val="0"/>
              </a:spcBef>
              <a:spcAft>
                <a:spcPts val="0"/>
              </a:spcAft>
              <a:buClr>
                <a:schemeClr val="lt2"/>
              </a:buClr>
              <a:buSzPts val="2800"/>
              <a:buNone/>
              <a:defRPr/>
            </a:lvl9pPr>
          </a:lstStyle>
          <a:p/>
        </p:txBody>
      </p:sp>
      <p:sp>
        <p:nvSpPr>
          <p:cNvPr id="23" name="Google Shape;23;p78"/>
          <p:cNvSpPr txBox="1"/>
          <p:nvPr>
            <p:ph idx="2" type="title"/>
          </p:nvPr>
        </p:nvSpPr>
        <p:spPr>
          <a:xfrm>
            <a:off x="1618650" y="1633283"/>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3000"/>
              <a:buFont typeface="Century Gothic"/>
              <a:buNone/>
              <a:defRPr sz="3000">
                <a:solidFill>
                  <a:schemeClr val="accent2"/>
                </a:solidFill>
              </a:defRPr>
            </a:lvl1pPr>
            <a:lvl2pPr lvl="1" algn="l">
              <a:lnSpc>
                <a:spcPct val="100000"/>
              </a:lnSpc>
              <a:spcBef>
                <a:spcPts val="0"/>
              </a:spcBef>
              <a:spcAft>
                <a:spcPts val="0"/>
              </a:spcAft>
              <a:buClr>
                <a:schemeClr val="lt2"/>
              </a:buClr>
              <a:buSzPts val="3000"/>
              <a:buNone/>
              <a:defRPr sz="3000"/>
            </a:lvl2pPr>
            <a:lvl3pPr lvl="2" algn="l">
              <a:lnSpc>
                <a:spcPct val="100000"/>
              </a:lnSpc>
              <a:spcBef>
                <a:spcPts val="0"/>
              </a:spcBef>
              <a:spcAft>
                <a:spcPts val="0"/>
              </a:spcAft>
              <a:buClr>
                <a:schemeClr val="lt2"/>
              </a:buClr>
              <a:buSzPts val="3000"/>
              <a:buNone/>
              <a:defRPr sz="3000"/>
            </a:lvl3pPr>
            <a:lvl4pPr lvl="3" algn="l">
              <a:lnSpc>
                <a:spcPct val="100000"/>
              </a:lnSpc>
              <a:spcBef>
                <a:spcPts val="0"/>
              </a:spcBef>
              <a:spcAft>
                <a:spcPts val="0"/>
              </a:spcAft>
              <a:buClr>
                <a:schemeClr val="lt2"/>
              </a:buClr>
              <a:buSzPts val="3000"/>
              <a:buNone/>
              <a:defRPr sz="3000"/>
            </a:lvl4pPr>
            <a:lvl5pPr lvl="4" algn="l">
              <a:lnSpc>
                <a:spcPct val="100000"/>
              </a:lnSpc>
              <a:spcBef>
                <a:spcPts val="0"/>
              </a:spcBef>
              <a:spcAft>
                <a:spcPts val="0"/>
              </a:spcAft>
              <a:buClr>
                <a:schemeClr val="lt2"/>
              </a:buClr>
              <a:buSzPts val="3000"/>
              <a:buNone/>
              <a:defRPr sz="3000"/>
            </a:lvl5pPr>
            <a:lvl6pPr lvl="5" algn="l">
              <a:lnSpc>
                <a:spcPct val="100000"/>
              </a:lnSpc>
              <a:spcBef>
                <a:spcPts val="0"/>
              </a:spcBef>
              <a:spcAft>
                <a:spcPts val="0"/>
              </a:spcAft>
              <a:buClr>
                <a:schemeClr val="lt2"/>
              </a:buClr>
              <a:buSzPts val="3000"/>
              <a:buNone/>
              <a:defRPr sz="3000"/>
            </a:lvl6pPr>
            <a:lvl7pPr lvl="6" algn="l">
              <a:lnSpc>
                <a:spcPct val="100000"/>
              </a:lnSpc>
              <a:spcBef>
                <a:spcPts val="0"/>
              </a:spcBef>
              <a:spcAft>
                <a:spcPts val="0"/>
              </a:spcAft>
              <a:buClr>
                <a:schemeClr val="lt2"/>
              </a:buClr>
              <a:buSzPts val="3000"/>
              <a:buNone/>
              <a:defRPr sz="3000"/>
            </a:lvl7pPr>
            <a:lvl8pPr lvl="7" algn="l">
              <a:lnSpc>
                <a:spcPct val="100000"/>
              </a:lnSpc>
              <a:spcBef>
                <a:spcPts val="0"/>
              </a:spcBef>
              <a:spcAft>
                <a:spcPts val="0"/>
              </a:spcAft>
              <a:buClr>
                <a:schemeClr val="lt2"/>
              </a:buClr>
              <a:buSzPts val="3000"/>
              <a:buNone/>
              <a:defRPr sz="3000"/>
            </a:lvl8pPr>
            <a:lvl9pPr lvl="8" algn="l">
              <a:lnSpc>
                <a:spcPct val="100000"/>
              </a:lnSpc>
              <a:spcBef>
                <a:spcPts val="0"/>
              </a:spcBef>
              <a:spcAft>
                <a:spcPts val="0"/>
              </a:spcAft>
              <a:buClr>
                <a:schemeClr val="lt2"/>
              </a:buClr>
              <a:buSzPts val="3000"/>
              <a:buNone/>
              <a:defRPr sz="3000"/>
            </a:lvl9pPr>
          </a:lstStyle>
          <a:p/>
        </p:txBody>
      </p:sp>
      <p:sp>
        <p:nvSpPr>
          <p:cNvPr id="24" name="Google Shape;24;p78"/>
          <p:cNvSpPr txBox="1"/>
          <p:nvPr>
            <p:ph idx="3" type="title"/>
          </p:nvPr>
        </p:nvSpPr>
        <p:spPr>
          <a:xfrm>
            <a:off x="1618650" y="3066691"/>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3000"/>
              <a:buFont typeface="Century Gothic"/>
              <a:buNone/>
              <a:defRPr sz="3000">
                <a:solidFill>
                  <a:schemeClr val="accent2"/>
                </a:solidFill>
              </a:defRPr>
            </a:lvl1pPr>
            <a:lvl2pPr lvl="1" algn="l">
              <a:lnSpc>
                <a:spcPct val="100000"/>
              </a:lnSpc>
              <a:spcBef>
                <a:spcPts val="0"/>
              </a:spcBef>
              <a:spcAft>
                <a:spcPts val="0"/>
              </a:spcAft>
              <a:buClr>
                <a:schemeClr val="lt2"/>
              </a:buClr>
              <a:buSzPts val="3000"/>
              <a:buNone/>
              <a:defRPr sz="3000"/>
            </a:lvl2pPr>
            <a:lvl3pPr lvl="2" algn="l">
              <a:lnSpc>
                <a:spcPct val="100000"/>
              </a:lnSpc>
              <a:spcBef>
                <a:spcPts val="0"/>
              </a:spcBef>
              <a:spcAft>
                <a:spcPts val="0"/>
              </a:spcAft>
              <a:buClr>
                <a:schemeClr val="lt2"/>
              </a:buClr>
              <a:buSzPts val="3000"/>
              <a:buNone/>
              <a:defRPr sz="3000"/>
            </a:lvl3pPr>
            <a:lvl4pPr lvl="3" algn="l">
              <a:lnSpc>
                <a:spcPct val="100000"/>
              </a:lnSpc>
              <a:spcBef>
                <a:spcPts val="0"/>
              </a:spcBef>
              <a:spcAft>
                <a:spcPts val="0"/>
              </a:spcAft>
              <a:buClr>
                <a:schemeClr val="lt2"/>
              </a:buClr>
              <a:buSzPts val="3000"/>
              <a:buNone/>
              <a:defRPr sz="3000"/>
            </a:lvl4pPr>
            <a:lvl5pPr lvl="4" algn="l">
              <a:lnSpc>
                <a:spcPct val="100000"/>
              </a:lnSpc>
              <a:spcBef>
                <a:spcPts val="0"/>
              </a:spcBef>
              <a:spcAft>
                <a:spcPts val="0"/>
              </a:spcAft>
              <a:buClr>
                <a:schemeClr val="lt2"/>
              </a:buClr>
              <a:buSzPts val="3000"/>
              <a:buNone/>
              <a:defRPr sz="3000"/>
            </a:lvl5pPr>
            <a:lvl6pPr lvl="5" algn="l">
              <a:lnSpc>
                <a:spcPct val="100000"/>
              </a:lnSpc>
              <a:spcBef>
                <a:spcPts val="0"/>
              </a:spcBef>
              <a:spcAft>
                <a:spcPts val="0"/>
              </a:spcAft>
              <a:buClr>
                <a:schemeClr val="lt2"/>
              </a:buClr>
              <a:buSzPts val="3000"/>
              <a:buNone/>
              <a:defRPr sz="3000"/>
            </a:lvl6pPr>
            <a:lvl7pPr lvl="6" algn="l">
              <a:lnSpc>
                <a:spcPct val="100000"/>
              </a:lnSpc>
              <a:spcBef>
                <a:spcPts val="0"/>
              </a:spcBef>
              <a:spcAft>
                <a:spcPts val="0"/>
              </a:spcAft>
              <a:buClr>
                <a:schemeClr val="lt2"/>
              </a:buClr>
              <a:buSzPts val="3000"/>
              <a:buNone/>
              <a:defRPr sz="3000"/>
            </a:lvl7pPr>
            <a:lvl8pPr lvl="7" algn="l">
              <a:lnSpc>
                <a:spcPct val="100000"/>
              </a:lnSpc>
              <a:spcBef>
                <a:spcPts val="0"/>
              </a:spcBef>
              <a:spcAft>
                <a:spcPts val="0"/>
              </a:spcAft>
              <a:buClr>
                <a:schemeClr val="lt2"/>
              </a:buClr>
              <a:buSzPts val="3000"/>
              <a:buNone/>
              <a:defRPr sz="3000"/>
            </a:lvl8pPr>
            <a:lvl9pPr lvl="8" algn="l">
              <a:lnSpc>
                <a:spcPct val="100000"/>
              </a:lnSpc>
              <a:spcBef>
                <a:spcPts val="0"/>
              </a:spcBef>
              <a:spcAft>
                <a:spcPts val="0"/>
              </a:spcAft>
              <a:buClr>
                <a:schemeClr val="lt2"/>
              </a:buClr>
              <a:buSzPts val="3000"/>
              <a:buNone/>
              <a:defRPr sz="3000"/>
            </a:lvl9pPr>
          </a:lstStyle>
          <a:p/>
        </p:txBody>
      </p:sp>
      <p:sp>
        <p:nvSpPr>
          <p:cNvPr id="25" name="Google Shape;25;p78"/>
          <p:cNvSpPr txBox="1"/>
          <p:nvPr>
            <p:ph idx="4" type="title"/>
          </p:nvPr>
        </p:nvSpPr>
        <p:spPr>
          <a:xfrm>
            <a:off x="4204650" y="1633283"/>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3000"/>
              <a:buFont typeface="Century Gothic"/>
              <a:buNone/>
              <a:defRPr sz="3000">
                <a:solidFill>
                  <a:schemeClr val="accent2"/>
                </a:solidFill>
              </a:defRPr>
            </a:lvl1pPr>
            <a:lvl2pPr lvl="1" algn="l">
              <a:lnSpc>
                <a:spcPct val="100000"/>
              </a:lnSpc>
              <a:spcBef>
                <a:spcPts val="0"/>
              </a:spcBef>
              <a:spcAft>
                <a:spcPts val="0"/>
              </a:spcAft>
              <a:buClr>
                <a:schemeClr val="lt2"/>
              </a:buClr>
              <a:buSzPts val="3000"/>
              <a:buNone/>
              <a:defRPr sz="3000"/>
            </a:lvl2pPr>
            <a:lvl3pPr lvl="2" algn="l">
              <a:lnSpc>
                <a:spcPct val="100000"/>
              </a:lnSpc>
              <a:spcBef>
                <a:spcPts val="0"/>
              </a:spcBef>
              <a:spcAft>
                <a:spcPts val="0"/>
              </a:spcAft>
              <a:buClr>
                <a:schemeClr val="lt2"/>
              </a:buClr>
              <a:buSzPts val="3000"/>
              <a:buNone/>
              <a:defRPr sz="3000"/>
            </a:lvl3pPr>
            <a:lvl4pPr lvl="3" algn="l">
              <a:lnSpc>
                <a:spcPct val="100000"/>
              </a:lnSpc>
              <a:spcBef>
                <a:spcPts val="0"/>
              </a:spcBef>
              <a:spcAft>
                <a:spcPts val="0"/>
              </a:spcAft>
              <a:buClr>
                <a:schemeClr val="lt2"/>
              </a:buClr>
              <a:buSzPts val="3000"/>
              <a:buNone/>
              <a:defRPr sz="3000"/>
            </a:lvl4pPr>
            <a:lvl5pPr lvl="4" algn="l">
              <a:lnSpc>
                <a:spcPct val="100000"/>
              </a:lnSpc>
              <a:spcBef>
                <a:spcPts val="0"/>
              </a:spcBef>
              <a:spcAft>
                <a:spcPts val="0"/>
              </a:spcAft>
              <a:buClr>
                <a:schemeClr val="lt2"/>
              </a:buClr>
              <a:buSzPts val="3000"/>
              <a:buNone/>
              <a:defRPr sz="3000"/>
            </a:lvl5pPr>
            <a:lvl6pPr lvl="5" algn="l">
              <a:lnSpc>
                <a:spcPct val="100000"/>
              </a:lnSpc>
              <a:spcBef>
                <a:spcPts val="0"/>
              </a:spcBef>
              <a:spcAft>
                <a:spcPts val="0"/>
              </a:spcAft>
              <a:buClr>
                <a:schemeClr val="lt2"/>
              </a:buClr>
              <a:buSzPts val="3000"/>
              <a:buNone/>
              <a:defRPr sz="3000"/>
            </a:lvl6pPr>
            <a:lvl7pPr lvl="6" algn="l">
              <a:lnSpc>
                <a:spcPct val="100000"/>
              </a:lnSpc>
              <a:spcBef>
                <a:spcPts val="0"/>
              </a:spcBef>
              <a:spcAft>
                <a:spcPts val="0"/>
              </a:spcAft>
              <a:buClr>
                <a:schemeClr val="lt2"/>
              </a:buClr>
              <a:buSzPts val="3000"/>
              <a:buNone/>
              <a:defRPr sz="3000"/>
            </a:lvl7pPr>
            <a:lvl8pPr lvl="7" algn="l">
              <a:lnSpc>
                <a:spcPct val="100000"/>
              </a:lnSpc>
              <a:spcBef>
                <a:spcPts val="0"/>
              </a:spcBef>
              <a:spcAft>
                <a:spcPts val="0"/>
              </a:spcAft>
              <a:buClr>
                <a:schemeClr val="lt2"/>
              </a:buClr>
              <a:buSzPts val="3000"/>
              <a:buNone/>
              <a:defRPr sz="3000"/>
            </a:lvl8pPr>
            <a:lvl9pPr lvl="8" algn="l">
              <a:lnSpc>
                <a:spcPct val="100000"/>
              </a:lnSpc>
              <a:spcBef>
                <a:spcPts val="0"/>
              </a:spcBef>
              <a:spcAft>
                <a:spcPts val="0"/>
              </a:spcAft>
              <a:buClr>
                <a:schemeClr val="lt2"/>
              </a:buClr>
              <a:buSzPts val="3000"/>
              <a:buNone/>
              <a:defRPr sz="3000"/>
            </a:lvl9pPr>
          </a:lstStyle>
          <a:p/>
        </p:txBody>
      </p:sp>
      <p:sp>
        <p:nvSpPr>
          <p:cNvPr id="26" name="Google Shape;26;p78"/>
          <p:cNvSpPr txBox="1"/>
          <p:nvPr>
            <p:ph idx="5" type="title"/>
          </p:nvPr>
        </p:nvSpPr>
        <p:spPr>
          <a:xfrm>
            <a:off x="4204650" y="3066691"/>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3000"/>
              <a:buFont typeface="Century Gothic"/>
              <a:buNone/>
              <a:defRPr sz="3000">
                <a:solidFill>
                  <a:schemeClr val="accent2"/>
                </a:solidFill>
              </a:defRPr>
            </a:lvl1pPr>
            <a:lvl2pPr lvl="1" algn="l">
              <a:lnSpc>
                <a:spcPct val="100000"/>
              </a:lnSpc>
              <a:spcBef>
                <a:spcPts val="0"/>
              </a:spcBef>
              <a:spcAft>
                <a:spcPts val="0"/>
              </a:spcAft>
              <a:buClr>
                <a:schemeClr val="lt2"/>
              </a:buClr>
              <a:buSzPts val="3000"/>
              <a:buNone/>
              <a:defRPr sz="3000"/>
            </a:lvl2pPr>
            <a:lvl3pPr lvl="2" algn="l">
              <a:lnSpc>
                <a:spcPct val="100000"/>
              </a:lnSpc>
              <a:spcBef>
                <a:spcPts val="0"/>
              </a:spcBef>
              <a:spcAft>
                <a:spcPts val="0"/>
              </a:spcAft>
              <a:buClr>
                <a:schemeClr val="lt2"/>
              </a:buClr>
              <a:buSzPts val="3000"/>
              <a:buNone/>
              <a:defRPr sz="3000"/>
            </a:lvl3pPr>
            <a:lvl4pPr lvl="3" algn="l">
              <a:lnSpc>
                <a:spcPct val="100000"/>
              </a:lnSpc>
              <a:spcBef>
                <a:spcPts val="0"/>
              </a:spcBef>
              <a:spcAft>
                <a:spcPts val="0"/>
              </a:spcAft>
              <a:buClr>
                <a:schemeClr val="lt2"/>
              </a:buClr>
              <a:buSzPts val="3000"/>
              <a:buNone/>
              <a:defRPr sz="3000"/>
            </a:lvl4pPr>
            <a:lvl5pPr lvl="4" algn="l">
              <a:lnSpc>
                <a:spcPct val="100000"/>
              </a:lnSpc>
              <a:spcBef>
                <a:spcPts val="0"/>
              </a:spcBef>
              <a:spcAft>
                <a:spcPts val="0"/>
              </a:spcAft>
              <a:buClr>
                <a:schemeClr val="lt2"/>
              </a:buClr>
              <a:buSzPts val="3000"/>
              <a:buNone/>
              <a:defRPr sz="3000"/>
            </a:lvl5pPr>
            <a:lvl6pPr lvl="5" algn="l">
              <a:lnSpc>
                <a:spcPct val="100000"/>
              </a:lnSpc>
              <a:spcBef>
                <a:spcPts val="0"/>
              </a:spcBef>
              <a:spcAft>
                <a:spcPts val="0"/>
              </a:spcAft>
              <a:buClr>
                <a:schemeClr val="lt2"/>
              </a:buClr>
              <a:buSzPts val="3000"/>
              <a:buNone/>
              <a:defRPr sz="3000"/>
            </a:lvl6pPr>
            <a:lvl7pPr lvl="6" algn="l">
              <a:lnSpc>
                <a:spcPct val="100000"/>
              </a:lnSpc>
              <a:spcBef>
                <a:spcPts val="0"/>
              </a:spcBef>
              <a:spcAft>
                <a:spcPts val="0"/>
              </a:spcAft>
              <a:buClr>
                <a:schemeClr val="lt2"/>
              </a:buClr>
              <a:buSzPts val="3000"/>
              <a:buNone/>
              <a:defRPr sz="3000"/>
            </a:lvl7pPr>
            <a:lvl8pPr lvl="7" algn="l">
              <a:lnSpc>
                <a:spcPct val="100000"/>
              </a:lnSpc>
              <a:spcBef>
                <a:spcPts val="0"/>
              </a:spcBef>
              <a:spcAft>
                <a:spcPts val="0"/>
              </a:spcAft>
              <a:buClr>
                <a:schemeClr val="lt2"/>
              </a:buClr>
              <a:buSzPts val="3000"/>
              <a:buNone/>
              <a:defRPr sz="3000"/>
            </a:lvl8pPr>
            <a:lvl9pPr lvl="8" algn="l">
              <a:lnSpc>
                <a:spcPct val="100000"/>
              </a:lnSpc>
              <a:spcBef>
                <a:spcPts val="0"/>
              </a:spcBef>
              <a:spcAft>
                <a:spcPts val="0"/>
              </a:spcAft>
              <a:buClr>
                <a:schemeClr val="lt2"/>
              </a:buClr>
              <a:buSzPts val="3000"/>
              <a:buNone/>
              <a:defRPr sz="3000"/>
            </a:lvl9pPr>
          </a:lstStyle>
          <a:p/>
        </p:txBody>
      </p:sp>
      <p:sp>
        <p:nvSpPr>
          <p:cNvPr id="27" name="Google Shape;27;p78"/>
          <p:cNvSpPr txBox="1"/>
          <p:nvPr>
            <p:ph idx="6" type="title"/>
          </p:nvPr>
        </p:nvSpPr>
        <p:spPr>
          <a:xfrm>
            <a:off x="6790650" y="1633283"/>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3000"/>
              <a:buFont typeface="Century Gothic"/>
              <a:buNone/>
              <a:defRPr sz="3000">
                <a:solidFill>
                  <a:schemeClr val="accent2"/>
                </a:solidFill>
              </a:defRPr>
            </a:lvl1pPr>
            <a:lvl2pPr lvl="1" algn="l">
              <a:lnSpc>
                <a:spcPct val="100000"/>
              </a:lnSpc>
              <a:spcBef>
                <a:spcPts val="0"/>
              </a:spcBef>
              <a:spcAft>
                <a:spcPts val="0"/>
              </a:spcAft>
              <a:buClr>
                <a:schemeClr val="lt2"/>
              </a:buClr>
              <a:buSzPts val="3000"/>
              <a:buNone/>
              <a:defRPr sz="3000"/>
            </a:lvl2pPr>
            <a:lvl3pPr lvl="2" algn="l">
              <a:lnSpc>
                <a:spcPct val="100000"/>
              </a:lnSpc>
              <a:spcBef>
                <a:spcPts val="0"/>
              </a:spcBef>
              <a:spcAft>
                <a:spcPts val="0"/>
              </a:spcAft>
              <a:buClr>
                <a:schemeClr val="lt2"/>
              </a:buClr>
              <a:buSzPts val="3000"/>
              <a:buNone/>
              <a:defRPr sz="3000"/>
            </a:lvl3pPr>
            <a:lvl4pPr lvl="3" algn="l">
              <a:lnSpc>
                <a:spcPct val="100000"/>
              </a:lnSpc>
              <a:spcBef>
                <a:spcPts val="0"/>
              </a:spcBef>
              <a:spcAft>
                <a:spcPts val="0"/>
              </a:spcAft>
              <a:buClr>
                <a:schemeClr val="lt2"/>
              </a:buClr>
              <a:buSzPts val="3000"/>
              <a:buNone/>
              <a:defRPr sz="3000"/>
            </a:lvl4pPr>
            <a:lvl5pPr lvl="4" algn="l">
              <a:lnSpc>
                <a:spcPct val="100000"/>
              </a:lnSpc>
              <a:spcBef>
                <a:spcPts val="0"/>
              </a:spcBef>
              <a:spcAft>
                <a:spcPts val="0"/>
              </a:spcAft>
              <a:buClr>
                <a:schemeClr val="lt2"/>
              </a:buClr>
              <a:buSzPts val="3000"/>
              <a:buNone/>
              <a:defRPr sz="3000"/>
            </a:lvl5pPr>
            <a:lvl6pPr lvl="5" algn="l">
              <a:lnSpc>
                <a:spcPct val="100000"/>
              </a:lnSpc>
              <a:spcBef>
                <a:spcPts val="0"/>
              </a:spcBef>
              <a:spcAft>
                <a:spcPts val="0"/>
              </a:spcAft>
              <a:buClr>
                <a:schemeClr val="lt2"/>
              </a:buClr>
              <a:buSzPts val="3000"/>
              <a:buNone/>
              <a:defRPr sz="3000"/>
            </a:lvl6pPr>
            <a:lvl7pPr lvl="6" algn="l">
              <a:lnSpc>
                <a:spcPct val="100000"/>
              </a:lnSpc>
              <a:spcBef>
                <a:spcPts val="0"/>
              </a:spcBef>
              <a:spcAft>
                <a:spcPts val="0"/>
              </a:spcAft>
              <a:buClr>
                <a:schemeClr val="lt2"/>
              </a:buClr>
              <a:buSzPts val="3000"/>
              <a:buNone/>
              <a:defRPr sz="3000"/>
            </a:lvl7pPr>
            <a:lvl8pPr lvl="7" algn="l">
              <a:lnSpc>
                <a:spcPct val="100000"/>
              </a:lnSpc>
              <a:spcBef>
                <a:spcPts val="0"/>
              </a:spcBef>
              <a:spcAft>
                <a:spcPts val="0"/>
              </a:spcAft>
              <a:buClr>
                <a:schemeClr val="lt2"/>
              </a:buClr>
              <a:buSzPts val="3000"/>
              <a:buNone/>
              <a:defRPr sz="3000"/>
            </a:lvl8pPr>
            <a:lvl9pPr lvl="8" algn="l">
              <a:lnSpc>
                <a:spcPct val="100000"/>
              </a:lnSpc>
              <a:spcBef>
                <a:spcPts val="0"/>
              </a:spcBef>
              <a:spcAft>
                <a:spcPts val="0"/>
              </a:spcAft>
              <a:buClr>
                <a:schemeClr val="lt2"/>
              </a:buClr>
              <a:buSzPts val="3000"/>
              <a:buNone/>
              <a:defRPr sz="3000"/>
            </a:lvl9pPr>
          </a:lstStyle>
          <a:p/>
        </p:txBody>
      </p:sp>
      <p:sp>
        <p:nvSpPr>
          <p:cNvPr id="28" name="Google Shape;28;p78"/>
          <p:cNvSpPr txBox="1"/>
          <p:nvPr>
            <p:ph idx="7" type="title"/>
          </p:nvPr>
        </p:nvSpPr>
        <p:spPr>
          <a:xfrm>
            <a:off x="6790650" y="3066691"/>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3000"/>
              <a:buFont typeface="Century Gothic"/>
              <a:buNone/>
              <a:defRPr sz="3000">
                <a:solidFill>
                  <a:schemeClr val="accent2"/>
                </a:solidFill>
              </a:defRPr>
            </a:lvl1pPr>
            <a:lvl2pPr lvl="1" algn="l">
              <a:lnSpc>
                <a:spcPct val="100000"/>
              </a:lnSpc>
              <a:spcBef>
                <a:spcPts val="0"/>
              </a:spcBef>
              <a:spcAft>
                <a:spcPts val="0"/>
              </a:spcAft>
              <a:buClr>
                <a:schemeClr val="lt2"/>
              </a:buClr>
              <a:buSzPts val="3000"/>
              <a:buNone/>
              <a:defRPr sz="3000"/>
            </a:lvl2pPr>
            <a:lvl3pPr lvl="2" algn="l">
              <a:lnSpc>
                <a:spcPct val="100000"/>
              </a:lnSpc>
              <a:spcBef>
                <a:spcPts val="0"/>
              </a:spcBef>
              <a:spcAft>
                <a:spcPts val="0"/>
              </a:spcAft>
              <a:buClr>
                <a:schemeClr val="lt2"/>
              </a:buClr>
              <a:buSzPts val="3000"/>
              <a:buNone/>
              <a:defRPr sz="3000"/>
            </a:lvl3pPr>
            <a:lvl4pPr lvl="3" algn="l">
              <a:lnSpc>
                <a:spcPct val="100000"/>
              </a:lnSpc>
              <a:spcBef>
                <a:spcPts val="0"/>
              </a:spcBef>
              <a:spcAft>
                <a:spcPts val="0"/>
              </a:spcAft>
              <a:buClr>
                <a:schemeClr val="lt2"/>
              </a:buClr>
              <a:buSzPts val="3000"/>
              <a:buNone/>
              <a:defRPr sz="3000"/>
            </a:lvl4pPr>
            <a:lvl5pPr lvl="4" algn="l">
              <a:lnSpc>
                <a:spcPct val="100000"/>
              </a:lnSpc>
              <a:spcBef>
                <a:spcPts val="0"/>
              </a:spcBef>
              <a:spcAft>
                <a:spcPts val="0"/>
              </a:spcAft>
              <a:buClr>
                <a:schemeClr val="lt2"/>
              </a:buClr>
              <a:buSzPts val="3000"/>
              <a:buNone/>
              <a:defRPr sz="3000"/>
            </a:lvl5pPr>
            <a:lvl6pPr lvl="5" algn="l">
              <a:lnSpc>
                <a:spcPct val="100000"/>
              </a:lnSpc>
              <a:spcBef>
                <a:spcPts val="0"/>
              </a:spcBef>
              <a:spcAft>
                <a:spcPts val="0"/>
              </a:spcAft>
              <a:buClr>
                <a:schemeClr val="lt2"/>
              </a:buClr>
              <a:buSzPts val="3000"/>
              <a:buNone/>
              <a:defRPr sz="3000"/>
            </a:lvl6pPr>
            <a:lvl7pPr lvl="6" algn="l">
              <a:lnSpc>
                <a:spcPct val="100000"/>
              </a:lnSpc>
              <a:spcBef>
                <a:spcPts val="0"/>
              </a:spcBef>
              <a:spcAft>
                <a:spcPts val="0"/>
              </a:spcAft>
              <a:buClr>
                <a:schemeClr val="lt2"/>
              </a:buClr>
              <a:buSzPts val="3000"/>
              <a:buNone/>
              <a:defRPr sz="3000"/>
            </a:lvl7pPr>
            <a:lvl8pPr lvl="7" algn="l">
              <a:lnSpc>
                <a:spcPct val="100000"/>
              </a:lnSpc>
              <a:spcBef>
                <a:spcPts val="0"/>
              </a:spcBef>
              <a:spcAft>
                <a:spcPts val="0"/>
              </a:spcAft>
              <a:buClr>
                <a:schemeClr val="lt2"/>
              </a:buClr>
              <a:buSzPts val="3000"/>
              <a:buNone/>
              <a:defRPr sz="3000"/>
            </a:lvl8pPr>
            <a:lvl9pPr lvl="8" algn="l">
              <a:lnSpc>
                <a:spcPct val="100000"/>
              </a:lnSpc>
              <a:spcBef>
                <a:spcPts val="0"/>
              </a:spcBef>
              <a:spcAft>
                <a:spcPts val="0"/>
              </a:spcAft>
              <a:buClr>
                <a:schemeClr val="lt2"/>
              </a:buClr>
              <a:buSzPts val="3000"/>
              <a:buNone/>
              <a:defRPr sz="3000"/>
            </a:lvl9pPr>
          </a:lstStyle>
          <a:p/>
        </p:txBody>
      </p:sp>
      <p:sp>
        <p:nvSpPr>
          <p:cNvPr id="29" name="Google Shape;29;p78"/>
          <p:cNvSpPr txBox="1"/>
          <p:nvPr>
            <p:ph idx="1" type="subTitle"/>
          </p:nvPr>
        </p:nvSpPr>
        <p:spPr>
          <a:xfrm>
            <a:off x="720000" y="2187625"/>
            <a:ext cx="2532000" cy="75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 name="Google Shape;30;p78"/>
          <p:cNvSpPr txBox="1"/>
          <p:nvPr>
            <p:ph idx="8" type="subTitle"/>
          </p:nvPr>
        </p:nvSpPr>
        <p:spPr>
          <a:xfrm>
            <a:off x="3306000" y="2187625"/>
            <a:ext cx="2532000" cy="75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 name="Google Shape;31;p78"/>
          <p:cNvSpPr txBox="1"/>
          <p:nvPr>
            <p:ph idx="9" type="subTitle"/>
          </p:nvPr>
        </p:nvSpPr>
        <p:spPr>
          <a:xfrm>
            <a:off x="5892000" y="2187625"/>
            <a:ext cx="2532000" cy="75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 name="Google Shape;32;p78"/>
          <p:cNvSpPr txBox="1"/>
          <p:nvPr>
            <p:ph idx="13" type="subTitle"/>
          </p:nvPr>
        </p:nvSpPr>
        <p:spPr>
          <a:xfrm>
            <a:off x="720000" y="3621100"/>
            <a:ext cx="2532000" cy="75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 name="Google Shape;33;p78"/>
          <p:cNvSpPr txBox="1"/>
          <p:nvPr>
            <p:ph idx="14" type="subTitle"/>
          </p:nvPr>
        </p:nvSpPr>
        <p:spPr>
          <a:xfrm>
            <a:off x="3306000" y="3621100"/>
            <a:ext cx="2532000" cy="75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 name="Google Shape;34;p78"/>
          <p:cNvSpPr txBox="1"/>
          <p:nvPr>
            <p:ph idx="15" type="subTitle"/>
          </p:nvPr>
        </p:nvSpPr>
        <p:spPr>
          <a:xfrm>
            <a:off x="5892000" y="3621100"/>
            <a:ext cx="2532000" cy="75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3">
  <p:cSld name="Columna 3">
    <p:spTree>
      <p:nvGrpSpPr>
        <p:cNvPr id="146" name="Shape 146"/>
        <p:cNvGrpSpPr/>
        <p:nvPr/>
      </p:nvGrpSpPr>
      <p:grpSpPr>
        <a:xfrm>
          <a:off x="0" y="0"/>
          <a:ext cx="0" cy="0"/>
          <a:chOff x="0" y="0"/>
          <a:chExt cx="0" cy="0"/>
        </a:xfrm>
      </p:grpSpPr>
      <p:sp>
        <p:nvSpPr>
          <p:cNvPr id="147" name="Google Shape;147;p96"/>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3150"/>
              <a:buFont typeface="Century Gothic"/>
              <a:buNone/>
              <a:defRPr sz="31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96"/>
          <p:cNvSpPr txBox="1"/>
          <p:nvPr>
            <p:ph idx="1" type="body"/>
          </p:nvPr>
        </p:nvSpPr>
        <p:spPr>
          <a:xfrm>
            <a:off x="474710" y="1485900"/>
            <a:ext cx="2210150"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86D1D8"/>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149" name="Google Shape;149;p96"/>
          <p:cNvSpPr txBox="1"/>
          <p:nvPr>
            <p:ph idx="2" type="body"/>
          </p:nvPr>
        </p:nvSpPr>
        <p:spPr>
          <a:xfrm>
            <a:off x="489347" y="2000250"/>
            <a:ext cx="2195513" cy="2692004"/>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50" name="Google Shape;150;p96"/>
          <p:cNvSpPr txBox="1"/>
          <p:nvPr>
            <p:ph idx="3" type="body"/>
          </p:nvPr>
        </p:nvSpPr>
        <p:spPr>
          <a:xfrm>
            <a:off x="2912745" y="1485900"/>
            <a:ext cx="2202181"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86D1D8"/>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151" name="Google Shape;151;p96"/>
          <p:cNvSpPr txBox="1"/>
          <p:nvPr>
            <p:ph idx="4" type="body"/>
          </p:nvPr>
        </p:nvSpPr>
        <p:spPr>
          <a:xfrm>
            <a:off x="2904829" y="2000250"/>
            <a:ext cx="2210096" cy="2692004"/>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52" name="Google Shape;152;p96"/>
          <p:cNvSpPr txBox="1"/>
          <p:nvPr>
            <p:ph idx="5" type="body"/>
          </p:nvPr>
        </p:nvSpPr>
        <p:spPr>
          <a:xfrm>
            <a:off x="5343525" y="1485900"/>
            <a:ext cx="2199085"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86D1D8"/>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153" name="Google Shape;153;p96"/>
          <p:cNvSpPr txBox="1"/>
          <p:nvPr>
            <p:ph idx="6" type="body"/>
          </p:nvPr>
        </p:nvSpPr>
        <p:spPr>
          <a:xfrm>
            <a:off x="5343525" y="2000250"/>
            <a:ext cx="2199085" cy="2692004"/>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cxnSp>
        <p:nvCxnSpPr>
          <p:cNvPr id="154" name="Google Shape;154;p96"/>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55" name="Google Shape;155;p96"/>
          <p:cNvCxnSpPr/>
          <p:nvPr/>
        </p:nvCxnSpPr>
        <p:spPr>
          <a:xfrm>
            <a:off x="5221670" y="1600200"/>
            <a:ext cx="0" cy="297516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56" name="Google Shape;156;p96"/>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96"/>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96"/>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de imagen 3">
  <p:cSld name="Columna de imagen 3">
    <p:spTree>
      <p:nvGrpSpPr>
        <p:cNvPr id="159" name="Shape 159"/>
        <p:cNvGrpSpPr/>
        <p:nvPr/>
      </p:nvGrpSpPr>
      <p:grpSpPr>
        <a:xfrm>
          <a:off x="0" y="0"/>
          <a:ext cx="0" cy="0"/>
          <a:chOff x="0" y="0"/>
          <a:chExt cx="0" cy="0"/>
        </a:xfrm>
      </p:grpSpPr>
      <p:sp>
        <p:nvSpPr>
          <p:cNvPr id="160" name="Google Shape;160;p97"/>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3150"/>
              <a:buFont typeface="Century Gothic"/>
              <a:buNone/>
              <a:defRPr sz="31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97"/>
          <p:cNvSpPr txBox="1"/>
          <p:nvPr>
            <p:ph idx="1" type="body"/>
          </p:nvPr>
        </p:nvSpPr>
        <p:spPr>
          <a:xfrm>
            <a:off x="489347" y="3188212"/>
            <a:ext cx="2205038"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86D1D8"/>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162" name="Google Shape;162;p97"/>
          <p:cNvSpPr/>
          <p:nvPr>
            <p:ph idx="2" type="pic"/>
          </p:nvPr>
        </p:nvSpPr>
        <p:spPr>
          <a:xfrm>
            <a:off x="489347" y="1657350"/>
            <a:ext cx="2205038" cy="1143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63" name="Google Shape;163;p97"/>
          <p:cNvSpPr txBox="1"/>
          <p:nvPr>
            <p:ph idx="3" type="body"/>
          </p:nvPr>
        </p:nvSpPr>
        <p:spPr>
          <a:xfrm>
            <a:off x="489347" y="3620409"/>
            <a:ext cx="2205038" cy="494392"/>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64" name="Google Shape;164;p97"/>
          <p:cNvSpPr txBox="1"/>
          <p:nvPr>
            <p:ph idx="4" type="body"/>
          </p:nvPr>
        </p:nvSpPr>
        <p:spPr>
          <a:xfrm>
            <a:off x="2917032" y="3188212"/>
            <a:ext cx="2197894"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86D1D8"/>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165" name="Google Shape;165;p97"/>
          <p:cNvSpPr/>
          <p:nvPr>
            <p:ph idx="5" type="pic"/>
          </p:nvPr>
        </p:nvSpPr>
        <p:spPr>
          <a:xfrm>
            <a:off x="2917031" y="1657350"/>
            <a:ext cx="2197894" cy="1143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66" name="Google Shape;166;p97"/>
          <p:cNvSpPr txBox="1"/>
          <p:nvPr>
            <p:ph idx="6" type="body"/>
          </p:nvPr>
        </p:nvSpPr>
        <p:spPr>
          <a:xfrm>
            <a:off x="2916016" y="3620408"/>
            <a:ext cx="2200805" cy="494392"/>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67" name="Google Shape;167;p97"/>
          <p:cNvSpPr txBox="1"/>
          <p:nvPr>
            <p:ph idx="7" type="body"/>
          </p:nvPr>
        </p:nvSpPr>
        <p:spPr>
          <a:xfrm>
            <a:off x="5343525" y="3188212"/>
            <a:ext cx="2199085"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86D1D8"/>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168" name="Google Shape;168;p97"/>
          <p:cNvSpPr/>
          <p:nvPr>
            <p:ph idx="8" type="pic"/>
          </p:nvPr>
        </p:nvSpPr>
        <p:spPr>
          <a:xfrm>
            <a:off x="5343525" y="1657350"/>
            <a:ext cx="2199085" cy="1143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69" name="Google Shape;169;p97"/>
          <p:cNvSpPr txBox="1"/>
          <p:nvPr>
            <p:ph idx="9" type="body"/>
          </p:nvPr>
        </p:nvSpPr>
        <p:spPr>
          <a:xfrm>
            <a:off x="5343432" y="3620406"/>
            <a:ext cx="2201998" cy="494392"/>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cxnSp>
        <p:nvCxnSpPr>
          <p:cNvPr id="170" name="Google Shape;170;p97"/>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71" name="Google Shape;171;p97"/>
          <p:cNvCxnSpPr/>
          <p:nvPr/>
        </p:nvCxnSpPr>
        <p:spPr>
          <a:xfrm>
            <a:off x="5221670" y="1600200"/>
            <a:ext cx="0" cy="297516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72" name="Google Shape;172;p97"/>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97"/>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97"/>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75" name="Shape 175"/>
        <p:cNvGrpSpPr/>
        <p:nvPr/>
      </p:nvGrpSpPr>
      <p:grpSpPr>
        <a:xfrm>
          <a:off x="0" y="0"/>
          <a:ext cx="0" cy="0"/>
          <a:chOff x="0" y="0"/>
          <a:chExt cx="0" cy="0"/>
        </a:xfrm>
      </p:grpSpPr>
      <p:sp>
        <p:nvSpPr>
          <p:cNvPr id="176" name="Google Shape;176;p98"/>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98"/>
          <p:cNvSpPr txBox="1"/>
          <p:nvPr>
            <p:ph idx="1" type="body"/>
          </p:nvPr>
        </p:nvSpPr>
        <p:spPr>
          <a:xfrm rot="5400000">
            <a:off x="2609131" y="-241958"/>
            <a:ext cx="3146611" cy="6709906"/>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78" name="Google Shape;178;p98"/>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98"/>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98"/>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81" name="Shape 181"/>
        <p:cNvGrpSpPr/>
        <p:nvPr/>
      </p:nvGrpSpPr>
      <p:grpSpPr>
        <a:xfrm>
          <a:off x="0" y="0"/>
          <a:ext cx="0" cy="0"/>
          <a:chOff x="0" y="0"/>
          <a:chExt cx="0" cy="0"/>
        </a:xfrm>
      </p:grpSpPr>
      <p:sp>
        <p:nvSpPr>
          <p:cNvPr id="182" name="Google Shape;182;p99"/>
          <p:cNvSpPr txBox="1"/>
          <p:nvPr>
            <p:ph type="title"/>
          </p:nvPr>
        </p:nvSpPr>
        <p:spPr>
          <a:xfrm rot="5400000">
            <a:off x="4700587" y="1850231"/>
            <a:ext cx="4369594" cy="131445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99"/>
          <p:cNvSpPr txBox="1"/>
          <p:nvPr>
            <p:ph idx="1" type="body"/>
          </p:nvPr>
        </p:nvSpPr>
        <p:spPr>
          <a:xfrm rot="5400000">
            <a:off x="1259683" y="-104774"/>
            <a:ext cx="4026693" cy="5567362"/>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84" name="Google Shape;184;p99"/>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99"/>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99"/>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35" name="Shape 35"/>
        <p:cNvGrpSpPr/>
        <p:nvPr/>
      </p:nvGrpSpPr>
      <p:grpSpPr>
        <a:xfrm>
          <a:off x="0" y="0"/>
          <a:ext cx="0" cy="0"/>
          <a:chOff x="0" y="0"/>
          <a:chExt cx="0" cy="0"/>
        </a:xfrm>
      </p:grpSpPr>
      <p:sp>
        <p:nvSpPr>
          <p:cNvPr id="36" name="Google Shape;36;p79"/>
          <p:cNvSpPr txBox="1"/>
          <p:nvPr>
            <p:ph type="title"/>
          </p:nvPr>
        </p:nvSpPr>
        <p:spPr>
          <a:xfrm>
            <a:off x="3403454" y="783554"/>
            <a:ext cx="4383600" cy="16266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600"/>
              <a:buFont typeface="Century Gothic"/>
              <a:buNone/>
              <a:defRPr sz="4200"/>
            </a:lvl1pPr>
            <a:lvl2pPr lvl="1" algn="ctr">
              <a:lnSpc>
                <a:spcPct val="100000"/>
              </a:lnSpc>
              <a:spcBef>
                <a:spcPts val="0"/>
              </a:spcBef>
              <a:spcAft>
                <a:spcPts val="0"/>
              </a:spcAft>
              <a:buClr>
                <a:schemeClr val="lt2"/>
              </a:buClr>
              <a:buSzPts val="3600"/>
              <a:buNone/>
              <a:defRPr sz="3600"/>
            </a:lvl2pPr>
            <a:lvl3pPr lvl="2" algn="ctr">
              <a:lnSpc>
                <a:spcPct val="100000"/>
              </a:lnSpc>
              <a:spcBef>
                <a:spcPts val="0"/>
              </a:spcBef>
              <a:spcAft>
                <a:spcPts val="0"/>
              </a:spcAft>
              <a:buClr>
                <a:schemeClr val="lt2"/>
              </a:buClr>
              <a:buSzPts val="3600"/>
              <a:buNone/>
              <a:defRPr sz="3600"/>
            </a:lvl3pPr>
            <a:lvl4pPr lvl="3" algn="ctr">
              <a:lnSpc>
                <a:spcPct val="100000"/>
              </a:lnSpc>
              <a:spcBef>
                <a:spcPts val="0"/>
              </a:spcBef>
              <a:spcAft>
                <a:spcPts val="0"/>
              </a:spcAft>
              <a:buClr>
                <a:schemeClr val="lt2"/>
              </a:buClr>
              <a:buSzPts val="3600"/>
              <a:buNone/>
              <a:defRPr sz="3600"/>
            </a:lvl4pPr>
            <a:lvl5pPr lvl="4" algn="ctr">
              <a:lnSpc>
                <a:spcPct val="100000"/>
              </a:lnSpc>
              <a:spcBef>
                <a:spcPts val="0"/>
              </a:spcBef>
              <a:spcAft>
                <a:spcPts val="0"/>
              </a:spcAft>
              <a:buClr>
                <a:schemeClr val="lt2"/>
              </a:buClr>
              <a:buSzPts val="3600"/>
              <a:buNone/>
              <a:defRPr sz="3600"/>
            </a:lvl5pPr>
            <a:lvl6pPr lvl="5" algn="ctr">
              <a:lnSpc>
                <a:spcPct val="100000"/>
              </a:lnSpc>
              <a:spcBef>
                <a:spcPts val="0"/>
              </a:spcBef>
              <a:spcAft>
                <a:spcPts val="0"/>
              </a:spcAft>
              <a:buClr>
                <a:schemeClr val="lt2"/>
              </a:buClr>
              <a:buSzPts val="3600"/>
              <a:buNone/>
              <a:defRPr sz="3600"/>
            </a:lvl6pPr>
            <a:lvl7pPr lvl="6" algn="ctr">
              <a:lnSpc>
                <a:spcPct val="100000"/>
              </a:lnSpc>
              <a:spcBef>
                <a:spcPts val="0"/>
              </a:spcBef>
              <a:spcAft>
                <a:spcPts val="0"/>
              </a:spcAft>
              <a:buClr>
                <a:schemeClr val="lt2"/>
              </a:buClr>
              <a:buSzPts val="3600"/>
              <a:buNone/>
              <a:defRPr sz="3600"/>
            </a:lvl7pPr>
            <a:lvl8pPr lvl="7" algn="ctr">
              <a:lnSpc>
                <a:spcPct val="100000"/>
              </a:lnSpc>
              <a:spcBef>
                <a:spcPts val="0"/>
              </a:spcBef>
              <a:spcAft>
                <a:spcPts val="0"/>
              </a:spcAft>
              <a:buClr>
                <a:schemeClr val="lt2"/>
              </a:buClr>
              <a:buSzPts val="3600"/>
              <a:buNone/>
              <a:defRPr sz="3600"/>
            </a:lvl8pPr>
            <a:lvl9pPr lvl="8" algn="ctr">
              <a:lnSpc>
                <a:spcPct val="100000"/>
              </a:lnSpc>
              <a:spcBef>
                <a:spcPts val="0"/>
              </a:spcBef>
              <a:spcAft>
                <a:spcPts val="0"/>
              </a:spcAft>
              <a:buClr>
                <a:schemeClr val="lt2"/>
              </a:buClr>
              <a:buSzPts val="3600"/>
              <a:buNone/>
              <a:defRPr sz="3600"/>
            </a:lvl9pPr>
          </a:lstStyle>
          <a:p/>
        </p:txBody>
      </p:sp>
      <p:sp>
        <p:nvSpPr>
          <p:cNvPr id="37" name="Google Shape;37;p79"/>
          <p:cNvSpPr txBox="1"/>
          <p:nvPr>
            <p:ph idx="2" type="title"/>
          </p:nvPr>
        </p:nvSpPr>
        <p:spPr>
          <a:xfrm>
            <a:off x="1356946" y="783550"/>
            <a:ext cx="2046600" cy="16266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Font typeface="Century Gothic"/>
              <a:buNone/>
              <a:defRPr sz="8000">
                <a:solidFill>
                  <a:schemeClr val="accent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8" name="Google Shape;38;p79"/>
          <p:cNvSpPr/>
          <p:nvPr>
            <p:ph idx="3" type="pic"/>
          </p:nvPr>
        </p:nvSpPr>
        <p:spPr>
          <a:xfrm>
            <a:off x="5" y="2967300"/>
            <a:ext cx="9144000" cy="21762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bg>
      <p:bgPr>
        <a:solidFill>
          <a:schemeClr val="lt1"/>
        </a:solidFill>
      </p:bgPr>
    </p:bg>
    <p:spTree>
      <p:nvGrpSpPr>
        <p:cNvPr id="39" name="Shape 39"/>
        <p:cNvGrpSpPr/>
        <p:nvPr/>
      </p:nvGrpSpPr>
      <p:grpSpPr>
        <a:xfrm>
          <a:off x="0" y="0"/>
          <a:ext cx="0" cy="0"/>
          <a:chOff x="0" y="0"/>
          <a:chExt cx="0" cy="0"/>
        </a:xfrm>
      </p:grpSpPr>
      <p:sp>
        <p:nvSpPr>
          <p:cNvPr id="40" name="Google Shape;40;p80"/>
          <p:cNvSpPr txBox="1"/>
          <p:nvPr>
            <p:ph type="title"/>
          </p:nvPr>
        </p:nvSpPr>
        <p:spPr>
          <a:xfrm>
            <a:off x="4096200" y="791250"/>
            <a:ext cx="4294800" cy="123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2"/>
              </a:buClr>
              <a:buSzPts val="2800"/>
              <a:buFont typeface="Century Gothic"/>
              <a:buNone/>
              <a:defRPr sz="3000"/>
            </a:lvl1pPr>
            <a:lvl2pPr lvl="1" algn="l">
              <a:lnSpc>
                <a:spcPct val="100000"/>
              </a:lnSpc>
              <a:spcBef>
                <a:spcPts val="0"/>
              </a:spcBef>
              <a:spcAft>
                <a:spcPts val="0"/>
              </a:spcAft>
              <a:buClr>
                <a:schemeClr val="lt2"/>
              </a:buClr>
              <a:buSzPts val="2800"/>
              <a:buNone/>
              <a:defRPr/>
            </a:lvl2pPr>
            <a:lvl3pPr lvl="2" algn="l">
              <a:lnSpc>
                <a:spcPct val="100000"/>
              </a:lnSpc>
              <a:spcBef>
                <a:spcPts val="0"/>
              </a:spcBef>
              <a:spcAft>
                <a:spcPts val="0"/>
              </a:spcAft>
              <a:buClr>
                <a:schemeClr val="lt2"/>
              </a:buClr>
              <a:buSzPts val="2800"/>
              <a:buNone/>
              <a:defRPr/>
            </a:lvl3pPr>
            <a:lvl4pPr lvl="3" algn="l">
              <a:lnSpc>
                <a:spcPct val="100000"/>
              </a:lnSpc>
              <a:spcBef>
                <a:spcPts val="0"/>
              </a:spcBef>
              <a:spcAft>
                <a:spcPts val="0"/>
              </a:spcAft>
              <a:buClr>
                <a:schemeClr val="lt2"/>
              </a:buClr>
              <a:buSzPts val="2800"/>
              <a:buNone/>
              <a:defRPr/>
            </a:lvl4pPr>
            <a:lvl5pPr lvl="4" algn="l">
              <a:lnSpc>
                <a:spcPct val="100000"/>
              </a:lnSpc>
              <a:spcBef>
                <a:spcPts val="0"/>
              </a:spcBef>
              <a:spcAft>
                <a:spcPts val="0"/>
              </a:spcAft>
              <a:buClr>
                <a:schemeClr val="lt2"/>
              </a:buClr>
              <a:buSzPts val="2800"/>
              <a:buNone/>
              <a:defRPr/>
            </a:lvl5pPr>
            <a:lvl6pPr lvl="5" algn="l">
              <a:lnSpc>
                <a:spcPct val="100000"/>
              </a:lnSpc>
              <a:spcBef>
                <a:spcPts val="0"/>
              </a:spcBef>
              <a:spcAft>
                <a:spcPts val="0"/>
              </a:spcAft>
              <a:buClr>
                <a:schemeClr val="lt2"/>
              </a:buClr>
              <a:buSzPts val="2800"/>
              <a:buNone/>
              <a:defRPr/>
            </a:lvl6pPr>
            <a:lvl7pPr lvl="6" algn="l">
              <a:lnSpc>
                <a:spcPct val="100000"/>
              </a:lnSpc>
              <a:spcBef>
                <a:spcPts val="0"/>
              </a:spcBef>
              <a:spcAft>
                <a:spcPts val="0"/>
              </a:spcAft>
              <a:buClr>
                <a:schemeClr val="lt2"/>
              </a:buClr>
              <a:buSzPts val="2800"/>
              <a:buNone/>
              <a:defRPr/>
            </a:lvl7pPr>
            <a:lvl8pPr lvl="7" algn="l">
              <a:lnSpc>
                <a:spcPct val="100000"/>
              </a:lnSpc>
              <a:spcBef>
                <a:spcPts val="0"/>
              </a:spcBef>
              <a:spcAft>
                <a:spcPts val="0"/>
              </a:spcAft>
              <a:buClr>
                <a:schemeClr val="lt2"/>
              </a:buClr>
              <a:buSzPts val="2800"/>
              <a:buNone/>
              <a:defRPr/>
            </a:lvl8pPr>
            <a:lvl9pPr lvl="8" algn="l">
              <a:lnSpc>
                <a:spcPct val="100000"/>
              </a:lnSpc>
              <a:spcBef>
                <a:spcPts val="0"/>
              </a:spcBef>
              <a:spcAft>
                <a:spcPts val="0"/>
              </a:spcAft>
              <a:buClr>
                <a:schemeClr val="lt2"/>
              </a:buClr>
              <a:buSzPts val="2800"/>
              <a:buNone/>
              <a:defRPr/>
            </a:lvl9pPr>
          </a:lstStyle>
          <a:p/>
        </p:txBody>
      </p:sp>
      <p:sp>
        <p:nvSpPr>
          <p:cNvPr id="41" name="Google Shape;41;p80"/>
          <p:cNvSpPr txBox="1"/>
          <p:nvPr>
            <p:ph idx="1" type="subTitle"/>
          </p:nvPr>
        </p:nvSpPr>
        <p:spPr>
          <a:xfrm>
            <a:off x="4096200" y="2086500"/>
            <a:ext cx="4294800" cy="229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191919"/>
              </a:buClr>
              <a:buSzPts val="1200"/>
              <a:buFont typeface="Open Sans"/>
              <a:buAutoNum type="arabicPeriod"/>
              <a:defRPr sz="1200"/>
            </a:lvl1pPr>
            <a:lvl2pPr lvl="1" algn="ctr">
              <a:lnSpc>
                <a:spcPct val="100000"/>
              </a:lnSpc>
              <a:spcBef>
                <a:spcPts val="0"/>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p:txBody>
      </p:sp>
      <p:sp>
        <p:nvSpPr>
          <p:cNvPr id="42" name="Google Shape;42;p80"/>
          <p:cNvSpPr/>
          <p:nvPr>
            <p:ph idx="2" type="pic"/>
          </p:nvPr>
        </p:nvSpPr>
        <p:spPr>
          <a:xfrm>
            <a:off x="0" y="-2250"/>
            <a:ext cx="3429000" cy="51480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bg>
      <p:bgPr>
        <a:solidFill>
          <a:schemeClr val="lt1"/>
        </a:solidFill>
      </p:bgPr>
    </p:bg>
    <p:spTree>
      <p:nvGrpSpPr>
        <p:cNvPr id="43" name="Shape 43"/>
        <p:cNvGrpSpPr/>
        <p:nvPr/>
      </p:nvGrpSpPr>
      <p:grpSpPr>
        <a:xfrm>
          <a:off x="0" y="0"/>
          <a:ext cx="0" cy="0"/>
          <a:chOff x="0" y="0"/>
          <a:chExt cx="0" cy="0"/>
        </a:xfrm>
      </p:grpSpPr>
      <p:sp>
        <p:nvSpPr>
          <p:cNvPr id="44" name="Google Shape;44;p81"/>
          <p:cNvSpPr txBox="1"/>
          <p:nvPr>
            <p:ph type="title"/>
          </p:nvPr>
        </p:nvSpPr>
        <p:spPr>
          <a:xfrm>
            <a:off x="720000" y="5974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2800"/>
              <a:buFont typeface="Century Gothic"/>
              <a:buNone/>
              <a:defRPr sz="3000"/>
            </a:lvl1pPr>
            <a:lvl2pPr lvl="1" algn="l">
              <a:lnSpc>
                <a:spcPct val="100000"/>
              </a:lnSpc>
              <a:spcBef>
                <a:spcPts val="0"/>
              </a:spcBef>
              <a:spcAft>
                <a:spcPts val="0"/>
              </a:spcAft>
              <a:buClr>
                <a:schemeClr val="lt2"/>
              </a:buClr>
              <a:buSzPts val="2800"/>
              <a:buNone/>
              <a:defRPr/>
            </a:lvl2pPr>
            <a:lvl3pPr lvl="2" algn="l">
              <a:lnSpc>
                <a:spcPct val="100000"/>
              </a:lnSpc>
              <a:spcBef>
                <a:spcPts val="0"/>
              </a:spcBef>
              <a:spcAft>
                <a:spcPts val="0"/>
              </a:spcAft>
              <a:buClr>
                <a:schemeClr val="lt2"/>
              </a:buClr>
              <a:buSzPts val="2800"/>
              <a:buNone/>
              <a:defRPr/>
            </a:lvl3pPr>
            <a:lvl4pPr lvl="3" algn="l">
              <a:lnSpc>
                <a:spcPct val="100000"/>
              </a:lnSpc>
              <a:spcBef>
                <a:spcPts val="0"/>
              </a:spcBef>
              <a:spcAft>
                <a:spcPts val="0"/>
              </a:spcAft>
              <a:buClr>
                <a:schemeClr val="lt2"/>
              </a:buClr>
              <a:buSzPts val="2800"/>
              <a:buNone/>
              <a:defRPr/>
            </a:lvl4pPr>
            <a:lvl5pPr lvl="4" algn="l">
              <a:lnSpc>
                <a:spcPct val="100000"/>
              </a:lnSpc>
              <a:spcBef>
                <a:spcPts val="0"/>
              </a:spcBef>
              <a:spcAft>
                <a:spcPts val="0"/>
              </a:spcAft>
              <a:buClr>
                <a:schemeClr val="lt2"/>
              </a:buClr>
              <a:buSzPts val="2800"/>
              <a:buNone/>
              <a:defRPr/>
            </a:lvl5pPr>
            <a:lvl6pPr lvl="5" algn="l">
              <a:lnSpc>
                <a:spcPct val="100000"/>
              </a:lnSpc>
              <a:spcBef>
                <a:spcPts val="0"/>
              </a:spcBef>
              <a:spcAft>
                <a:spcPts val="0"/>
              </a:spcAft>
              <a:buClr>
                <a:schemeClr val="lt2"/>
              </a:buClr>
              <a:buSzPts val="2800"/>
              <a:buNone/>
              <a:defRPr/>
            </a:lvl6pPr>
            <a:lvl7pPr lvl="6" algn="l">
              <a:lnSpc>
                <a:spcPct val="100000"/>
              </a:lnSpc>
              <a:spcBef>
                <a:spcPts val="0"/>
              </a:spcBef>
              <a:spcAft>
                <a:spcPts val="0"/>
              </a:spcAft>
              <a:buClr>
                <a:schemeClr val="lt2"/>
              </a:buClr>
              <a:buSzPts val="2800"/>
              <a:buNone/>
              <a:defRPr/>
            </a:lvl7pPr>
            <a:lvl8pPr lvl="7" algn="l">
              <a:lnSpc>
                <a:spcPct val="100000"/>
              </a:lnSpc>
              <a:spcBef>
                <a:spcPts val="0"/>
              </a:spcBef>
              <a:spcAft>
                <a:spcPts val="0"/>
              </a:spcAft>
              <a:buClr>
                <a:schemeClr val="lt2"/>
              </a:buClr>
              <a:buSzPts val="2800"/>
              <a:buNone/>
              <a:defRPr/>
            </a:lvl8pPr>
            <a:lvl9pPr lvl="8" algn="l">
              <a:lnSpc>
                <a:spcPct val="100000"/>
              </a:lnSpc>
              <a:spcBef>
                <a:spcPts val="0"/>
              </a:spcBef>
              <a:spcAft>
                <a:spcPts val="0"/>
              </a:spcAft>
              <a:buClr>
                <a:schemeClr val="lt2"/>
              </a:buClr>
              <a:buSzPts val="2800"/>
              <a:buNone/>
              <a:defRPr/>
            </a:lvl9pPr>
          </a:lstStyle>
          <a:p/>
        </p:txBody>
      </p:sp>
      <p:sp>
        <p:nvSpPr>
          <p:cNvPr id="45" name="Google Shape;45;p81"/>
          <p:cNvSpPr txBox="1"/>
          <p:nvPr>
            <p:ph idx="1" type="subTitle"/>
          </p:nvPr>
        </p:nvSpPr>
        <p:spPr>
          <a:xfrm>
            <a:off x="1088024" y="1743740"/>
            <a:ext cx="3314400" cy="11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 name="Google Shape;46;p81"/>
          <p:cNvSpPr txBox="1"/>
          <p:nvPr>
            <p:ph idx="2" type="subTitle"/>
          </p:nvPr>
        </p:nvSpPr>
        <p:spPr>
          <a:xfrm>
            <a:off x="4914476" y="1743740"/>
            <a:ext cx="3314400" cy="11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 name="Google Shape;47;p81"/>
          <p:cNvSpPr txBox="1"/>
          <p:nvPr>
            <p:ph idx="3" type="subTitle"/>
          </p:nvPr>
        </p:nvSpPr>
        <p:spPr>
          <a:xfrm>
            <a:off x="1088024" y="3352628"/>
            <a:ext cx="3314400" cy="116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 name="Google Shape;48;p81"/>
          <p:cNvSpPr txBox="1"/>
          <p:nvPr>
            <p:ph idx="4" type="subTitle"/>
          </p:nvPr>
        </p:nvSpPr>
        <p:spPr>
          <a:xfrm>
            <a:off x="4914475" y="3352628"/>
            <a:ext cx="3314400" cy="116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 name="Google Shape;49;p81"/>
          <p:cNvSpPr txBox="1"/>
          <p:nvPr>
            <p:ph idx="5" type="subTitle"/>
          </p:nvPr>
        </p:nvSpPr>
        <p:spPr>
          <a:xfrm>
            <a:off x="1088024" y="1274089"/>
            <a:ext cx="3314400" cy="475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0" name="Google Shape;50;p81"/>
          <p:cNvSpPr txBox="1"/>
          <p:nvPr>
            <p:ph idx="6" type="subTitle"/>
          </p:nvPr>
        </p:nvSpPr>
        <p:spPr>
          <a:xfrm>
            <a:off x="1088024" y="2885814"/>
            <a:ext cx="3314400" cy="47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1" name="Google Shape;51;p81"/>
          <p:cNvSpPr txBox="1"/>
          <p:nvPr>
            <p:ph idx="7" type="subTitle"/>
          </p:nvPr>
        </p:nvSpPr>
        <p:spPr>
          <a:xfrm>
            <a:off x="4914449" y="1274089"/>
            <a:ext cx="3314400" cy="475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 name="Google Shape;52;p81"/>
          <p:cNvSpPr txBox="1"/>
          <p:nvPr>
            <p:ph idx="8" type="subTitle"/>
          </p:nvPr>
        </p:nvSpPr>
        <p:spPr>
          <a:xfrm>
            <a:off x="4914448" y="2885814"/>
            <a:ext cx="3314400" cy="47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Numbers and text">
    <p:bg>
      <p:bgPr>
        <a:solidFill>
          <a:schemeClr val="lt1"/>
        </a:solidFill>
      </p:bgPr>
    </p:bg>
    <p:spTree>
      <p:nvGrpSpPr>
        <p:cNvPr id="53" name="Shape 53"/>
        <p:cNvGrpSpPr/>
        <p:nvPr/>
      </p:nvGrpSpPr>
      <p:grpSpPr>
        <a:xfrm>
          <a:off x="0" y="0"/>
          <a:ext cx="0" cy="0"/>
          <a:chOff x="0" y="0"/>
          <a:chExt cx="0" cy="0"/>
        </a:xfrm>
      </p:grpSpPr>
      <p:sp>
        <p:nvSpPr>
          <p:cNvPr id="54" name="Google Shape;54;p82"/>
          <p:cNvSpPr txBox="1"/>
          <p:nvPr>
            <p:ph type="title"/>
          </p:nvPr>
        </p:nvSpPr>
        <p:spPr>
          <a:xfrm>
            <a:off x="1030519" y="1922732"/>
            <a:ext cx="34926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Font typeface="Century Gothic"/>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55" name="Google Shape;55;p82"/>
          <p:cNvSpPr txBox="1"/>
          <p:nvPr>
            <p:ph idx="1" type="subTitle"/>
          </p:nvPr>
        </p:nvSpPr>
        <p:spPr>
          <a:xfrm>
            <a:off x="1030519" y="2595924"/>
            <a:ext cx="3492600" cy="59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PT Sans"/>
              <a:buNone/>
              <a:defRPr sz="12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p:txBody>
      </p:sp>
      <p:sp>
        <p:nvSpPr>
          <p:cNvPr id="56" name="Google Shape;56;p82"/>
          <p:cNvSpPr txBox="1"/>
          <p:nvPr>
            <p:ph idx="2" type="title"/>
          </p:nvPr>
        </p:nvSpPr>
        <p:spPr>
          <a:xfrm>
            <a:off x="1030519" y="3301739"/>
            <a:ext cx="34926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Font typeface="Century Gothic"/>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57" name="Google Shape;57;p82"/>
          <p:cNvSpPr txBox="1"/>
          <p:nvPr>
            <p:ph idx="3" type="subTitle"/>
          </p:nvPr>
        </p:nvSpPr>
        <p:spPr>
          <a:xfrm>
            <a:off x="1030519" y="3974926"/>
            <a:ext cx="3492600" cy="59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PT Sans"/>
              <a:buNone/>
              <a:defRPr sz="12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p:txBody>
      </p:sp>
      <p:sp>
        <p:nvSpPr>
          <p:cNvPr id="58" name="Google Shape;58;p82"/>
          <p:cNvSpPr txBox="1"/>
          <p:nvPr>
            <p:ph idx="4" type="title"/>
          </p:nvPr>
        </p:nvSpPr>
        <p:spPr>
          <a:xfrm>
            <a:off x="1030519" y="543725"/>
            <a:ext cx="34926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Font typeface="Century Gothic"/>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59" name="Google Shape;59;p82"/>
          <p:cNvSpPr txBox="1"/>
          <p:nvPr>
            <p:ph idx="5" type="subTitle"/>
          </p:nvPr>
        </p:nvSpPr>
        <p:spPr>
          <a:xfrm>
            <a:off x="1030519" y="1216922"/>
            <a:ext cx="3492600" cy="59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PT Sans"/>
              <a:buNone/>
              <a:defRPr sz="12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p:txBody>
      </p:sp>
      <p:sp>
        <p:nvSpPr>
          <p:cNvPr id="60" name="Google Shape;60;p82"/>
          <p:cNvSpPr/>
          <p:nvPr>
            <p:ph idx="6" type="pic"/>
          </p:nvPr>
        </p:nvSpPr>
        <p:spPr>
          <a:xfrm>
            <a:off x="5715000" y="-2250"/>
            <a:ext cx="3429000" cy="51480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61" name="Shape 61"/>
        <p:cNvGrpSpPr/>
        <p:nvPr/>
      </p:nvGrpSpPr>
      <p:grpSpPr>
        <a:xfrm>
          <a:off x="0" y="0"/>
          <a:ext cx="0" cy="0"/>
          <a:chOff x="0" y="0"/>
          <a:chExt cx="0" cy="0"/>
        </a:xfrm>
      </p:grpSpPr>
      <p:sp>
        <p:nvSpPr>
          <p:cNvPr id="62" name="Google Shape;62;p83"/>
          <p:cNvSpPr txBox="1"/>
          <p:nvPr>
            <p:ph type="ctrTitle"/>
          </p:nvPr>
        </p:nvSpPr>
        <p:spPr>
          <a:xfrm>
            <a:off x="866216" y="1085850"/>
            <a:ext cx="6619244" cy="2497186"/>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3"/>
          <p:cNvSpPr txBox="1"/>
          <p:nvPr>
            <p:ph idx="1" type="subTitle"/>
          </p:nvPr>
        </p:nvSpPr>
        <p:spPr>
          <a:xfrm>
            <a:off x="866216" y="3583035"/>
            <a:ext cx="6619244" cy="646065"/>
          </a:xfrm>
          <a:prstGeom prst="rect">
            <a:avLst/>
          </a:prstGeom>
          <a:noFill/>
          <a:ln>
            <a:noFill/>
          </a:ln>
        </p:spPr>
        <p:txBody>
          <a:bodyPr anchorCtr="0" anchor="t" bIns="45700" lIns="91425" spcFirstLastPara="1" rIns="91425" wrap="square" tIns="45700">
            <a:normAutofit/>
          </a:bodyPr>
          <a:lstStyle>
            <a:lvl1pPr lvl="0" algn="l">
              <a:spcBef>
                <a:spcPts val="750"/>
              </a:spcBef>
              <a:spcAft>
                <a:spcPts val="0"/>
              </a:spcAft>
              <a:buSzPts val="1200"/>
              <a:buNone/>
              <a:defRPr cap="none">
                <a:solidFill>
                  <a:srgbClr val="86D1D8"/>
                </a:solidFill>
              </a:defRPr>
            </a:lvl1pPr>
            <a:lvl2pPr lvl="1" algn="ctr">
              <a:spcBef>
                <a:spcPts val="750"/>
              </a:spcBef>
              <a:spcAft>
                <a:spcPts val="0"/>
              </a:spcAft>
              <a:buSzPts val="1080"/>
              <a:buNone/>
              <a:defRPr>
                <a:solidFill>
                  <a:schemeClr val="lt1"/>
                </a:solidFill>
              </a:defRPr>
            </a:lvl2pPr>
            <a:lvl3pPr lvl="2" algn="ctr">
              <a:spcBef>
                <a:spcPts val="750"/>
              </a:spcBef>
              <a:spcAft>
                <a:spcPts val="0"/>
              </a:spcAft>
              <a:buSzPts val="960"/>
              <a:buNone/>
              <a:defRPr>
                <a:solidFill>
                  <a:schemeClr val="lt1"/>
                </a:solidFill>
              </a:defRPr>
            </a:lvl3pPr>
            <a:lvl4pPr lvl="3" algn="ctr">
              <a:spcBef>
                <a:spcPts val="750"/>
              </a:spcBef>
              <a:spcAft>
                <a:spcPts val="0"/>
              </a:spcAft>
              <a:buSzPts val="840"/>
              <a:buNone/>
              <a:defRPr>
                <a:solidFill>
                  <a:schemeClr val="lt1"/>
                </a:solidFill>
              </a:defRPr>
            </a:lvl4pPr>
            <a:lvl5pPr lvl="4" algn="ctr">
              <a:spcBef>
                <a:spcPts val="750"/>
              </a:spcBef>
              <a:spcAft>
                <a:spcPts val="0"/>
              </a:spcAft>
              <a:buSzPts val="840"/>
              <a:buNone/>
              <a:defRPr>
                <a:solidFill>
                  <a:schemeClr val="lt1"/>
                </a:solidFill>
              </a:defRPr>
            </a:lvl5pPr>
            <a:lvl6pPr lvl="5" algn="ctr">
              <a:spcBef>
                <a:spcPts val="750"/>
              </a:spcBef>
              <a:spcAft>
                <a:spcPts val="0"/>
              </a:spcAft>
              <a:buSzPts val="840"/>
              <a:buNone/>
              <a:defRPr>
                <a:solidFill>
                  <a:schemeClr val="lt1"/>
                </a:solidFill>
              </a:defRPr>
            </a:lvl6pPr>
            <a:lvl7pPr lvl="6" algn="ctr">
              <a:spcBef>
                <a:spcPts val="750"/>
              </a:spcBef>
              <a:spcAft>
                <a:spcPts val="0"/>
              </a:spcAft>
              <a:buSzPts val="840"/>
              <a:buNone/>
              <a:defRPr>
                <a:solidFill>
                  <a:schemeClr val="lt1"/>
                </a:solidFill>
              </a:defRPr>
            </a:lvl7pPr>
            <a:lvl8pPr lvl="7" algn="ctr">
              <a:spcBef>
                <a:spcPts val="750"/>
              </a:spcBef>
              <a:spcAft>
                <a:spcPts val="0"/>
              </a:spcAft>
              <a:buSzPts val="840"/>
              <a:buNone/>
              <a:defRPr>
                <a:solidFill>
                  <a:schemeClr val="lt1"/>
                </a:solidFill>
              </a:defRPr>
            </a:lvl8pPr>
            <a:lvl9pPr lvl="8" algn="ctr">
              <a:spcBef>
                <a:spcPts val="750"/>
              </a:spcBef>
              <a:spcAft>
                <a:spcPts val="0"/>
              </a:spcAft>
              <a:buSzPts val="840"/>
              <a:buNone/>
              <a:defRPr>
                <a:solidFill>
                  <a:schemeClr val="lt1"/>
                </a:solidFill>
              </a:defRPr>
            </a:lvl9pPr>
          </a:lstStyle>
          <a:p/>
        </p:txBody>
      </p:sp>
      <p:sp>
        <p:nvSpPr>
          <p:cNvPr id="64" name="Google Shape;64;p83"/>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83"/>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83"/>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7" name="Shape 67"/>
        <p:cNvGrpSpPr/>
        <p:nvPr/>
      </p:nvGrpSpPr>
      <p:grpSpPr>
        <a:xfrm>
          <a:off x="0" y="0"/>
          <a:ext cx="0" cy="0"/>
          <a:chOff x="0" y="0"/>
          <a:chExt cx="0" cy="0"/>
        </a:xfrm>
      </p:grpSpPr>
      <p:sp>
        <p:nvSpPr>
          <p:cNvPr id="68" name="Google Shape;68;p84"/>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84"/>
          <p:cNvSpPr txBox="1"/>
          <p:nvPr>
            <p:ph idx="1" type="body"/>
          </p:nvPr>
        </p:nvSpPr>
        <p:spPr>
          <a:xfrm>
            <a:off x="827484" y="1539689"/>
            <a:ext cx="6709906" cy="3146611"/>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70" name="Google Shape;70;p84"/>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4"/>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84"/>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73" name="Shape 73"/>
        <p:cNvGrpSpPr/>
        <p:nvPr/>
      </p:nvGrpSpPr>
      <p:grpSpPr>
        <a:xfrm>
          <a:off x="0" y="0"/>
          <a:ext cx="0" cy="0"/>
          <a:chOff x="0" y="0"/>
          <a:chExt cx="0" cy="0"/>
        </a:xfrm>
      </p:grpSpPr>
      <p:sp>
        <p:nvSpPr>
          <p:cNvPr id="74" name="Google Shape;74;p85"/>
          <p:cNvSpPr txBox="1"/>
          <p:nvPr>
            <p:ph type="title"/>
          </p:nvPr>
        </p:nvSpPr>
        <p:spPr>
          <a:xfrm>
            <a:off x="866217" y="2146300"/>
            <a:ext cx="6619243" cy="143673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3000"/>
              <a:buFont typeface="Century Gothic"/>
              <a:buNone/>
              <a:defRPr b="0" sz="3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85"/>
          <p:cNvSpPr txBox="1"/>
          <p:nvPr>
            <p:ph idx="1" type="body"/>
          </p:nvPr>
        </p:nvSpPr>
        <p:spPr>
          <a:xfrm>
            <a:off x="866216" y="3583036"/>
            <a:ext cx="6619244" cy="6453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200"/>
              <a:buNone/>
              <a:defRPr sz="1500" cap="none">
                <a:solidFill>
                  <a:srgbClr val="86D1D8"/>
                </a:solidFill>
              </a:defRPr>
            </a:lvl1pPr>
            <a:lvl2pPr indent="-228600" lvl="1" marL="914400" algn="l">
              <a:spcBef>
                <a:spcPts val="750"/>
              </a:spcBef>
              <a:spcAft>
                <a:spcPts val="0"/>
              </a:spcAft>
              <a:buSzPts val="1080"/>
              <a:buNone/>
              <a:defRPr sz="1350">
                <a:solidFill>
                  <a:schemeClr val="lt1"/>
                </a:solidFill>
              </a:defRPr>
            </a:lvl2pPr>
            <a:lvl3pPr indent="-228600" lvl="2" marL="1371600" algn="l">
              <a:spcBef>
                <a:spcPts val="750"/>
              </a:spcBef>
              <a:spcAft>
                <a:spcPts val="0"/>
              </a:spcAft>
              <a:buSzPts val="960"/>
              <a:buNone/>
              <a:defRPr sz="1200">
                <a:solidFill>
                  <a:schemeClr val="lt1"/>
                </a:solidFill>
              </a:defRPr>
            </a:lvl3pPr>
            <a:lvl4pPr indent="-228600" lvl="3" marL="1828800" algn="l">
              <a:spcBef>
                <a:spcPts val="750"/>
              </a:spcBef>
              <a:spcAft>
                <a:spcPts val="0"/>
              </a:spcAft>
              <a:buSzPts val="840"/>
              <a:buNone/>
              <a:defRPr sz="1050">
                <a:solidFill>
                  <a:schemeClr val="lt1"/>
                </a:solidFill>
              </a:defRPr>
            </a:lvl4pPr>
            <a:lvl5pPr indent="-228600" lvl="4" marL="2286000" algn="l">
              <a:spcBef>
                <a:spcPts val="750"/>
              </a:spcBef>
              <a:spcAft>
                <a:spcPts val="0"/>
              </a:spcAft>
              <a:buSzPts val="840"/>
              <a:buNone/>
              <a:defRPr sz="1050">
                <a:solidFill>
                  <a:schemeClr val="lt1"/>
                </a:solidFill>
              </a:defRPr>
            </a:lvl5pPr>
            <a:lvl6pPr indent="-228600" lvl="5" marL="2743200" algn="l">
              <a:spcBef>
                <a:spcPts val="750"/>
              </a:spcBef>
              <a:spcAft>
                <a:spcPts val="0"/>
              </a:spcAft>
              <a:buSzPts val="840"/>
              <a:buNone/>
              <a:defRPr sz="1050">
                <a:solidFill>
                  <a:schemeClr val="lt1"/>
                </a:solidFill>
              </a:defRPr>
            </a:lvl6pPr>
            <a:lvl7pPr indent="-228600" lvl="6" marL="3200400" algn="l">
              <a:spcBef>
                <a:spcPts val="750"/>
              </a:spcBef>
              <a:spcAft>
                <a:spcPts val="0"/>
              </a:spcAft>
              <a:buSzPts val="840"/>
              <a:buNone/>
              <a:defRPr sz="1050">
                <a:solidFill>
                  <a:schemeClr val="lt1"/>
                </a:solidFill>
              </a:defRPr>
            </a:lvl7pPr>
            <a:lvl8pPr indent="-228600" lvl="7" marL="3657600" algn="l">
              <a:spcBef>
                <a:spcPts val="750"/>
              </a:spcBef>
              <a:spcAft>
                <a:spcPts val="0"/>
              </a:spcAft>
              <a:buSzPts val="840"/>
              <a:buNone/>
              <a:defRPr sz="1050">
                <a:solidFill>
                  <a:schemeClr val="lt1"/>
                </a:solidFill>
              </a:defRPr>
            </a:lvl8pPr>
            <a:lvl9pPr indent="-228600" lvl="8" marL="4114800" algn="l">
              <a:spcBef>
                <a:spcPts val="750"/>
              </a:spcBef>
              <a:spcAft>
                <a:spcPts val="0"/>
              </a:spcAft>
              <a:buSzPts val="840"/>
              <a:buNone/>
              <a:defRPr sz="1050">
                <a:solidFill>
                  <a:schemeClr val="lt1"/>
                </a:solidFill>
              </a:defRPr>
            </a:lvl9pPr>
          </a:lstStyle>
          <a:p/>
        </p:txBody>
      </p:sp>
      <p:sp>
        <p:nvSpPr>
          <p:cNvPr id="76" name="Google Shape;76;p85"/>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5"/>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85"/>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22" Type="http://schemas.openxmlformats.org/officeDocument/2006/relationships/slideLayout" Target="../slideLayouts/slideLayout17.xml"/><Relationship Id="rId21" Type="http://schemas.openxmlformats.org/officeDocument/2006/relationships/slideLayout" Target="../slideLayouts/slideLayout16.xml"/><Relationship Id="rId24" Type="http://schemas.openxmlformats.org/officeDocument/2006/relationships/slideLayout" Target="../slideLayouts/slideLayout19.xml"/><Relationship Id="rId23" Type="http://schemas.openxmlformats.org/officeDocument/2006/relationships/slideLayout" Target="../slideLayouts/slideLayout18.xml"/><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slideLayout" Target="../slideLayouts/slideLayout4.xml"/><Relationship Id="rId26" Type="http://schemas.openxmlformats.org/officeDocument/2006/relationships/slideLayout" Target="../slideLayouts/slideLayout21.xml"/><Relationship Id="rId25" Type="http://schemas.openxmlformats.org/officeDocument/2006/relationships/slideLayout" Target="../slideLayouts/slideLayout20.xml"/><Relationship Id="rId28" Type="http://schemas.openxmlformats.org/officeDocument/2006/relationships/slideLayout" Target="../slideLayouts/slideLayout23.xml"/><Relationship Id="rId27" Type="http://schemas.openxmlformats.org/officeDocument/2006/relationships/slideLayout" Target="../slideLayouts/slideLayout22.xml"/><Relationship Id="rId5" Type="http://schemas.openxmlformats.org/officeDocument/2006/relationships/image" Target="../media/image4.png"/><Relationship Id="rId6" Type="http://schemas.openxmlformats.org/officeDocument/2006/relationships/slideLayout" Target="../slideLayouts/slideLayout1.xml"/><Relationship Id="rId29" Type="http://schemas.openxmlformats.org/officeDocument/2006/relationships/theme" Target="../theme/theme2.xml"/><Relationship Id="rId7" Type="http://schemas.openxmlformats.org/officeDocument/2006/relationships/slideLayout" Target="../slideLayouts/slideLayout2.xml"/><Relationship Id="rId8" Type="http://schemas.openxmlformats.org/officeDocument/2006/relationships/slideLayout" Target="../slideLayouts/slideLayout3.xml"/><Relationship Id="rId11" Type="http://schemas.openxmlformats.org/officeDocument/2006/relationships/slideLayout" Target="../slideLayouts/slideLayout6.xml"/><Relationship Id="rId10" Type="http://schemas.openxmlformats.org/officeDocument/2006/relationships/slideLayout" Target="../slideLayouts/slideLayout5.xml"/><Relationship Id="rId13" Type="http://schemas.openxmlformats.org/officeDocument/2006/relationships/slideLayout" Target="../slideLayouts/slideLayout8.xml"/><Relationship Id="rId12" Type="http://schemas.openxmlformats.org/officeDocument/2006/relationships/slideLayout" Target="../slideLayouts/slideLayout7.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19" Type="http://schemas.openxmlformats.org/officeDocument/2006/relationships/slideLayout" Target="../slideLayouts/slideLayout14.xml"/><Relationship Id="rId18"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76"/>
          <p:cNvPicPr preferRelativeResize="0"/>
          <p:nvPr/>
        </p:nvPicPr>
        <p:blipFill rotWithShape="1">
          <a:blip r:embed="rId2">
            <a:alphaModFix/>
          </a:blip>
          <a:srcRect b="0" l="3613" r="0" t="0"/>
          <a:stretch/>
        </p:blipFill>
        <p:spPr>
          <a:xfrm>
            <a:off x="0" y="2002264"/>
            <a:ext cx="3027759" cy="3141236"/>
          </a:xfrm>
          <a:prstGeom prst="rect">
            <a:avLst/>
          </a:prstGeom>
          <a:noFill/>
          <a:ln>
            <a:noFill/>
          </a:ln>
        </p:spPr>
      </p:pic>
      <p:pic>
        <p:nvPicPr>
          <p:cNvPr id="7" name="Google Shape;7;p76"/>
          <p:cNvPicPr preferRelativeResize="0"/>
          <p:nvPr/>
        </p:nvPicPr>
        <p:blipFill rotWithShape="1">
          <a:blip r:embed="rId3">
            <a:alphaModFix/>
          </a:blip>
          <a:srcRect b="0" l="35640" r="0" t="0"/>
          <a:stretch/>
        </p:blipFill>
        <p:spPr>
          <a:xfrm>
            <a:off x="0" y="2169261"/>
            <a:ext cx="1141809" cy="1774090"/>
          </a:xfrm>
          <a:prstGeom prst="rect">
            <a:avLst/>
          </a:prstGeom>
          <a:noFill/>
          <a:ln>
            <a:noFill/>
          </a:ln>
        </p:spPr>
      </p:pic>
      <p:sp>
        <p:nvSpPr>
          <p:cNvPr id="8" name="Google Shape;8;p76"/>
          <p:cNvSpPr/>
          <p:nvPr/>
        </p:nvSpPr>
        <p:spPr>
          <a:xfrm>
            <a:off x="6456759" y="1257300"/>
            <a:ext cx="2114550" cy="211455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76"/>
          <p:cNvPicPr preferRelativeResize="0"/>
          <p:nvPr/>
        </p:nvPicPr>
        <p:blipFill rotWithShape="1">
          <a:blip r:embed="rId4">
            <a:alphaModFix/>
          </a:blip>
          <a:srcRect b="0" l="0" r="0" t="28812"/>
          <a:stretch/>
        </p:blipFill>
        <p:spPr>
          <a:xfrm>
            <a:off x="5999560" y="1"/>
            <a:ext cx="1202540" cy="856055"/>
          </a:xfrm>
          <a:prstGeom prst="rect">
            <a:avLst/>
          </a:prstGeom>
          <a:noFill/>
          <a:ln>
            <a:noFill/>
          </a:ln>
        </p:spPr>
      </p:pic>
      <p:pic>
        <p:nvPicPr>
          <p:cNvPr id="10" name="Google Shape;10;p76"/>
          <p:cNvPicPr preferRelativeResize="0"/>
          <p:nvPr/>
        </p:nvPicPr>
        <p:blipFill rotWithShape="1">
          <a:blip r:embed="rId5">
            <a:alphaModFix/>
          </a:blip>
          <a:srcRect b="23320" l="0" r="0" t="0"/>
          <a:stretch/>
        </p:blipFill>
        <p:spPr>
          <a:xfrm>
            <a:off x="6454408" y="4572000"/>
            <a:ext cx="745301" cy="571500"/>
          </a:xfrm>
          <a:prstGeom prst="rect">
            <a:avLst/>
          </a:prstGeom>
          <a:noFill/>
          <a:ln>
            <a:noFill/>
          </a:ln>
        </p:spPr>
      </p:pic>
      <p:sp>
        <p:nvSpPr>
          <p:cNvPr id="11" name="Google Shape;11;p76"/>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76"/>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3150"/>
              <a:buFont typeface="Century Gothic"/>
              <a:buNone/>
              <a:defRPr b="0" i="0" sz="315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76"/>
          <p:cNvSpPr txBox="1"/>
          <p:nvPr>
            <p:ph idx="1" type="body"/>
          </p:nvPr>
        </p:nvSpPr>
        <p:spPr>
          <a:xfrm>
            <a:off x="827484" y="1539689"/>
            <a:ext cx="6709906" cy="3146611"/>
          </a:xfrm>
          <a:prstGeom prst="rect">
            <a:avLst/>
          </a:prstGeom>
          <a:noFill/>
          <a:ln>
            <a:noFill/>
          </a:ln>
        </p:spPr>
        <p:txBody>
          <a:bodyPr anchorCtr="0" anchor="t" bIns="45700" lIns="91425" spcFirstLastPara="1" rIns="91425" wrap="square" tIns="45700">
            <a:normAutofit/>
          </a:bodyPr>
          <a:lstStyle>
            <a:lvl1pPr indent="-304800" lvl="0" marL="457200" marR="0" rtl="0" algn="l">
              <a:spcBef>
                <a:spcPts val="75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7180" lvl="1" marL="914400" marR="0" rtl="0" algn="l">
              <a:spcBef>
                <a:spcPts val="750"/>
              </a:spcBef>
              <a:spcAft>
                <a:spcPts val="0"/>
              </a:spcAft>
              <a:buClr>
                <a:srgbClr val="86D1D8"/>
              </a:buClr>
              <a:buSzPts val="1080"/>
              <a:buFont typeface="Noto Sans Symbols"/>
              <a:buChar char="►"/>
              <a:defRPr b="0" i="0" sz="1350" u="none" cap="none" strike="noStrike">
                <a:solidFill>
                  <a:schemeClr val="lt1"/>
                </a:solidFill>
                <a:latin typeface="Century Gothic"/>
                <a:ea typeface="Century Gothic"/>
                <a:cs typeface="Century Gothic"/>
                <a:sym typeface="Century Gothic"/>
              </a:defRPr>
            </a:lvl2pPr>
            <a:lvl3pPr indent="-289560" lvl="2" marL="1371600" marR="0" rtl="0" algn="l">
              <a:spcBef>
                <a:spcPts val="75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81939" lvl="3" marL="18288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4pPr>
            <a:lvl5pPr indent="-281939" lvl="4" marL="22860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5pPr>
            <a:lvl6pPr indent="-281939" lvl="5" marL="27432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6pPr>
            <a:lvl7pPr indent="-281939" lvl="6" marL="32004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7pPr>
            <a:lvl8pPr indent="-281940" lvl="7" marL="36576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8pPr>
            <a:lvl9pPr indent="-281940" lvl="8" marL="41148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9pPr>
          </a:lstStyle>
          <a:p/>
        </p:txBody>
      </p:sp>
      <p:sp>
        <p:nvSpPr>
          <p:cNvPr id="14" name="Google Shape;14;p76"/>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825"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76"/>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825"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76"/>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 id="2147483666" r:id="rId23"/>
    <p:sldLayoutId id="2147483667" r:id="rId24"/>
    <p:sldLayoutId id="2147483668" r:id="rId25"/>
    <p:sldLayoutId id="2147483669" r:id="rId26"/>
    <p:sldLayoutId id="2147483670" r:id="rId27"/>
    <p:sldLayoutId id="2147483671"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hyperlink" Target="https://spicturess.blogspot.com/2018/11/download-networking-para-el-hogar-y.html" TargetMode="External"/><Relationship Id="rId4" Type="http://schemas.openxmlformats.org/officeDocument/2006/relationships/hyperlink" Target="https://blogfactores.wordpress.com/2015/07/08/ccna-dominios-de-colision-y-broadcast/" TargetMode="External"/><Relationship Id="rId5" Type="http://schemas.openxmlformats.org/officeDocument/2006/relationships/image" Target="../media/image2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2"/>
          <p:cNvSpPr/>
          <p:nvPr/>
        </p:nvSpPr>
        <p:spPr>
          <a:xfrm>
            <a:off x="0" y="0"/>
            <a:ext cx="9144000" cy="51435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92" name="Google Shape;192;p2"/>
          <p:cNvSpPr txBox="1"/>
          <p:nvPr>
            <p:ph type="ctrTitle"/>
          </p:nvPr>
        </p:nvSpPr>
        <p:spPr>
          <a:xfrm>
            <a:off x="3654009" y="1085850"/>
            <a:ext cx="3916743" cy="2497185"/>
          </a:xfrm>
          <a:prstGeom prst="rect">
            <a:avLst/>
          </a:prstGeom>
          <a:solidFill>
            <a:schemeClr val="dk2"/>
          </a:solid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Clr>
                <a:srgbClr val="EBEBEB"/>
              </a:buClr>
              <a:buSzPts val="5200"/>
              <a:buFont typeface="Doppio One"/>
              <a:buNone/>
            </a:pPr>
            <a:r>
              <a:rPr lang="en">
                <a:solidFill>
                  <a:srgbClr val="EBEBEB"/>
                </a:solidFill>
              </a:rPr>
              <a:t>Redes de Computadoras 1   Clase S3</a:t>
            </a:r>
            <a:r>
              <a:rPr b="1" lang="en">
                <a:solidFill>
                  <a:srgbClr val="EBEBEB"/>
                </a:solidFill>
              </a:rPr>
              <a:t> </a:t>
            </a:r>
            <a:endParaRPr/>
          </a:p>
        </p:txBody>
      </p:sp>
      <p:sp>
        <p:nvSpPr>
          <p:cNvPr id="193" name="Google Shape;193;p2"/>
          <p:cNvSpPr/>
          <p:nvPr/>
        </p:nvSpPr>
        <p:spPr>
          <a:xfrm flipH="1">
            <a:off x="3101769" y="0"/>
            <a:ext cx="419604" cy="2782230"/>
          </a:xfrm>
          <a:custGeom>
            <a:rect b="b" l="l" r="r" t="t"/>
            <a:pathLst>
              <a:path extrusionOk="0" h="3709642" w="55947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id="194" name="Google Shape;194;p2"/>
          <p:cNvPicPr preferRelativeResize="0"/>
          <p:nvPr>
            <p:ph idx="2" type="pic"/>
          </p:nvPr>
        </p:nvPicPr>
        <p:blipFill rotWithShape="1">
          <a:blip r:embed="rId4">
            <a:alphaModFix/>
          </a:blip>
          <a:srcRect b="0" l="47685" r="8690" t="0"/>
          <a:stretch/>
        </p:blipFill>
        <p:spPr>
          <a:xfrm>
            <a:off x="20" y="10"/>
            <a:ext cx="3361453" cy="5143490"/>
          </a:xfrm>
          <a:prstGeom prst="rect">
            <a:avLst/>
          </a:prstGeom>
          <a:noFill/>
          <a:ln>
            <a:noFill/>
          </a:ln>
        </p:spPr>
      </p:pic>
      <p:sp>
        <p:nvSpPr>
          <p:cNvPr id="195" name="Google Shape;195;p2"/>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63" name="Shape 263"/>
        <p:cNvGrpSpPr/>
        <p:nvPr/>
      </p:nvGrpSpPr>
      <p:grpSpPr>
        <a:xfrm>
          <a:off x="0" y="0"/>
          <a:ext cx="0" cy="0"/>
          <a:chOff x="0" y="0"/>
          <a:chExt cx="0" cy="0"/>
        </a:xfrm>
      </p:grpSpPr>
      <p:sp>
        <p:nvSpPr>
          <p:cNvPr id="264" name="Google Shape;264;p9"/>
          <p:cNvSpPr txBox="1"/>
          <p:nvPr>
            <p:ph type="title"/>
          </p:nvPr>
        </p:nvSpPr>
        <p:spPr>
          <a:xfrm>
            <a:off x="4906800" y="791250"/>
            <a:ext cx="3484500" cy="58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2800"/>
              <a:buFont typeface="Century Gothic"/>
              <a:buNone/>
            </a:pPr>
            <a:r>
              <a:rPr lang="en"/>
              <a:t>HUB</a:t>
            </a:r>
            <a:endParaRPr/>
          </a:p>
        </p:txBody>
      </p:sp>
      <p:sp>
        <p:nvSpPr>
          <p:cNvPr id="265" name="Google Shape;265;p9"/>
          <p:cNvSpPr txBox="1"/>
          <p:nvPr>
            <p:ph idx="1" type="subTitle"/>
          </p:nvPr>
        </p:nvSpPr>
        <p:spPr>
          <a:xfrm>
            <a:off x="4906800" y="1605625"/>
            <a:ext cx="3791400" cy="27792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lang="en" sz="1300"/>
              <a:t>• Un hub simplemente acepta las señales electrónicas procedentes de un cierto puerto y regenera (o repite) el mismo mensaje para que salga por todos los puertos restantes.</a:t>
            </a:r>
            <a:endParaRPr sz="1300"/>
          </a:p>
          <a:p>
            <a:pPr indent="0" lvl="0" marL="0" rtl="0" algn="just">
              <a:lnSpc>
                <a:spcPct val="100000"/>
              </a:lnSpc>
              <a:spcBef>
                <a:spcPts val="1000"/>
              </a:spcBef>
              <a:spcAft>
                <a:spcPts val="1000"/>
              </a:spcAft>
              <a:buSzPts val="1200"/>
              <a:buNone/>
            </a:pPr>
            <a:r>
              <a:rPr lang="en" sz="1300"/>
              <a:t>• Aunque todos los host reciban el mensaje, solo aquel al que el mensaje está destinado lo acepta y procesa.</a:t>
            </a:r>
            <a:endParaRPr sz="1300"/>
          </a:p>
        </p:txBody>
      </p:sp>
      <p:pic>
        <p:nvPicPr>
          <p:cNvPr id="266" name="Google Shape;266;p9"/>
          <p:cNvPicPr preferRelativeResize="0"/>
          <p:nvPr/>
        </p:nvPicPr>
        <p:blipFill rotWithShape="1">
          <a:blip r:embed="rId3">
            <a:alphaModFix/>
          </a:blip>
          <a:srcRect b="0" l="0" r="0" t="0"/>
          <a:stretch/>
        </p:blipFill>
        <p:spPr>
          <a:xfrm>
            <a:off x="343275" y="729000"/>
            <a:ext cx="4369551" cy="363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0"/>
          <p:cNvSpPr txBox="1"/>
          <p:nvPr>
            <p:ph type="title"/>
          </p:nvPr>
        </p:nvSpPr>
        <p:spPr>
          <a:xfrm>
            <a:off x="3403454" y="783554"/>
            <a:ext cx="4383600" cy="1626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2"/>
              </a:buClr>
              <a:buSzPts val="3600"/>
              <a:buFont typeface="Century Gothic"/>
              <a:buNone/>
            </a:pPr>
            <a:r>
              <a:rPr lang="en"/>
              <a:t>Dominio de Colisión (HUB)</a:t>
            </a:r>
            <a:endParaRPr/>
          </a:p>
        </p:txBody>
      </p:sp>
      <p:sp>
        <p:nvSpPr>
          <p:cNvPr id="272" name="Google Shape;272;p10"/>
          <p:cNvSpPr txBox="1"/>
          <p:nvPr>
            <p:ph idx="2" type="title"/>
          </p:nvPr>
        </p:nvSpPr>
        <p:spPr>
          <a:xfrm>
            <a:off x="1356946" y="783550"/>
            <a:ext cx="2046600" cy="1626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Font typeface="Century Gothic"/>
              <a:buNone/>
            </a:pPr>
            <a:r>
              <a:rPr lang="en"/>
              <a:t>02</a:t>
            </a:r>
            <a:endParaRPr/>
          </a:p>
        </p:txBody>
      </p:sp>
      <p:pic>
        <p:nvPicPr>
          <p:cNvPr id="273" name="Google Shape;273;p10"/>
          <p:cNvPicPr preferRelativeResize="0"/>
          <p:nvPr>
            <p:ph idx="3" type="pic"/>
          </p:nvPr>
        </p:nvPicPr>
        <p:blipFill rotWithShape="1">
          <a:blip r:embed="rId3">
            <a:alphaModFix/>
          </a:blip>
          <a:srcRect b="32144" l="0" r="0" t="32144"/>
          <a:stretch/>
        </p:blipFill>
        <p:spPr>
          <a:xfrm>
            <a:off x="5" y="2967300"/>
            <a:ext cx="9144000" cy="2176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77" name="Shape 277"/>
        <p:cNvGrpSpPr/>
        <p:nvPr/>
      </p:nvGrpSpPr>
      <p:grpSpPr>
        <a:xfrm>
          <a:off x="0" y="0"/>
          <a:ext cx="0" cy="0"/>
          <a:chOff x="0" y="0"/>
          <a:chExt cx="0" cy="0"/>
        </a:xfrm>
      </p:grpSpPr>
      <p:sp>
        <p:nvSpPr>
          <p:cNvPr id="278" name="Google Shape;278;p11"/>
          <p:cNvSpPr txBox="1"/>
          <p:nvPr>
            <p:ph type="title"/>
          </p:nvPr>
        </p:nvSpPr>
        <p:spPr>
          <a:xfrm>
            <a:off x="4457700" y="791250"/>
            <a:ext cx="3933600" cy="58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2800"/>
              <a:buFont typeface="Century Gothic"/>
              <a:buNone/>
            </a:pPr>
            <a:r>
              <a:rPr lang="en"/>
              <a:t>Dominio de Colisión</a:t>
            </a:r>
            <a:endParaRPr/>
          </a:p>
        </p:txBody>
      </p:sp>
      <p:sp>
        <p:nvSpPr>
          <p:cNvPr id="279" name="Google Shape;279;p11"/>
          <p:cNvSpPr txBox="1"/>
          <p:nvPr>
            <p:ph idx="1" type="subTitle"/>
          </p:nvPr>
        </p:nvSpPr>
        <p:spPr>
          <a:xfrm>
            <a:off x="3928525" y="1605625"/>
            <a:ext cx="4769700" cy="27792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lang="en" sz="1300"/>
              <a:t>• Puesto que un hub solo tiene un canal, solo se podrá enviar un mensaje cada vez a través del mismo.</a:t>
            </a:r>
            <a:endParaRPr sz="1300"/>
          </a:p>
          <a:p>
            <a:pPr indent="0" lvl="0" marL="0" rtl="0" algn="just">
              <a:lnSpc>
                <a:spcPct val="100000"/>
              </a:lnSpc>
              <a:spcBef>
                <a:spcPts val="1000"/>
              </a:spcBef>
              <a:spcAft>
                <a:spcPts val="0"/>
              </a:spcAft>
              <a:buSzPts val="1200"/>
              <a:buNone/>
            </a:pPr>
            <a:r>
              <a:rPr lang="en" sz="1300"/>
              <a:t>• Si dos o más hosts conectados al hub intentan enviar un mensaje al mismo tiempo, las señales electrónicas que forman los mensajes colisionaron entre sí dentro del canal.</a:t>
            </a:r>
            <a:endParaRPr sz="1300"/>
          </a:p>
          <a:p>
            <a:pPr indent="0" lvl="0" marL="0" rtl="0" algn="just">
              <a:lnSpc>
                <a:spcPct val="100000"/>
              </a:lnSpc>
              <a:spcBef>
                <a:spcPts val="1000"/>
              </a:spcBef>
              <a:spcAft>
                <a:spcPts val="0"/>
              </a:spcAft>
              <a:buSzPts val="1200"/>
              <a:buNone/>
            </a:pPr>
            <a:r>
              <a:rPr lang="en" sz="1300"/>
              <a:t>• Dentro de un dominio de colisión, cuando un host recibe un mensaje corrompido, detecta que se ha producido una colisión.</a:t>
            </a:r>
            <a:endParaRPr sz="1300"/>
          </a:p>
          <a:p>
            <a:pPr indent="0" lvl="0" marL="0" rtl="0" algn="just">
              <a:lnSpc>
                <a:spcPct val="100000"/>
              </a:lnSpc>
              <a:spcBef>
                <a:spcPts val="1000"/>
              </a:spcBef>
              <a:spcAft>
                <a:spcPts val="1000"/>
              </a:spcAft>
              <a:buSzPts val="1200"/>
              <a:buNone/>
            </a:pPr>
            <a:r>
              <a:rPr lang="en" sz="1300"/>
              <a:t>• Cuando esto sucede, cada uno de los hosts emisores espera durante un corto periodo de tiempo y luego trata de volver a enviar, o retransmitir el mensaje.</a:t>
            </a:r>
            <a:endParaRPr sz="1300"/>
          </a:p>
        </p:txBody>
      </p:sp>
      <p:pic>
        <p:nvPicPr>
          <p:cNvPr id="280" name="Google Shape;280;p11"/>
          <p:cNvPicPr preferRelativeResize="0"/>
          <p:nvPr/>
        </p:nvPicPr>
        <p:blipFill rotWithShape="1">
          <a:blip r:embed="rId3">
            <a:alphaModFix/>
          </a:blip>
          <a:srcRect b="0" l="0" r="0" t="0"/>
          <a:stretch/>
        </p:blipFill>
        <p:spPr>
          <a:xfrm>
            <a:off x="501650" y="1605625"/>
            <a:ext cx="2562225" cy="1619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84" name="Shape 284"/>
        <p:cNvGrpSpPr/>
        <p:nvPr/>
      </p:nvGrpSpPr>
      <p:grpSpPr>
        <a:xfrm>
          <a:off x="0" y="0"/>
          <a:ext cx="0" cy="0"/>
          <a:chOff x="0" y="0"/>
          <a:chExt cx="0" cy="0"/>
        </a:xfrm>
      </p:grpSpPr>
      <p:pic>
        <p:nvPicPr>
          <p:cNvPr id="285" name="Google Shape;285;p12"/>
          <p:cNvPicPr preferRelativeResize="0"/>
          <p:nvPr/>
        </p:nvPicPr>
        <p:blipFill rotWithShape="1">
          <a:blip r:embed="rId3">
            <a:alphaModFix/>
          </a:blip>
          <a:srcRect b="0" l="0" r="0" t="0"/>
          <a:stretch/>
        </p:blipFill>
        <p:spPr>
          <a:xfrm>
            <a:off x="762000" y="152400"/>
            <a:ext cx="7620000" cy="4762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89" name="Shape 289"/>
        <p:cNvGrpSpPr/>
        <p:nvPr/>
      </p:nvGrpSpPr>
      <p:grpSpPr>
        <a:xfrm>
          <a:off x="0" y="0"/>
          <a:ext cx="0" cy="0"/>
          <a:chOff x="0" y="0"/>
          <a:chExt cx="0" cy="0"/>
        </a:xfrm>
      </p:grpSpPr>
      <p:sp>
        <p:nvSpPr>
          <p:cNvPr id="290" name="Google Shape;290;p13"/>
          <p:cNvSpPr txBox="1"/>
          <p:nvPr>
            <p:ph type="title"/>
          </p:nvPr>
        </p:nvSpPr>
        <p:spPr>
          <a:xfrm>
            <a:off x="5357725" y="460250"/>
            <a:ext cx="3086400" cy="81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2800"/>
              <a:buFont typeface="Century Gothic"/>
              <a:buNone/>
            </a:pPr>
            <a:r>
              <a:rPr lang="en" sz="4100"/>
              <a:t>SWITCH</a:t>
            </a:r>
            <a:endParaRPr sz="4100"/>
          </a:p>
        </p:txBody>
      </p:sp>
      <p:pic>
        <p:nvPicPr>
          <p:cNvPr id="291" name="Google Shape;291;p13"/>
          <p:cNvPicPr preferRelativeResize="0"/>
          <p:nvPr/>
        </p:nvPicPr>
        <p:blipFill rotWithShape="1">
          <a:blip r:embed="rId3">
            <a:alphaModFix/>
          </a:blip>
          <a:srcRect b="0" l="0" r="0" t="0"/>
          <a:stretch/>
        </p:blipFill>
        <p:spPr>
          <a:xfrm>
            <a:off x="778125" y="1511225"/>
            <a:ext cx="6280136" cy="281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95" name="Shape 295"/>
        <p:cNvGrpSpPr/>
        <p:nvPr/>
      </p:nvGrpSpPr>
      <p:grpSpPr>
        <a:xfrm>
          <a:off x="0" y="0"/>
          <a:ext cx="0" cy="0"/>
          <a:chOff x="0" y="0"/>
          <a:chExt cx="0" cy="0"/>
        </a:xfrm>
      </p:grpSpPr>
      <p:sp>
        <p:nvSpPr>
          <p:cNvPr id="296" name="Google Shape;296;p14"/>
          <p:cNvSpPr txBox="1"/>
          <p:nvPr>
            <p:ph type="title"/>
          </p:nvPr>
        </p:nvSpPr>
        <p:spPr>
          <a:xfrm>
            <a:off x="4096200" y="791250"/>
            <a:ext cx="4294800" cy="58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2800"/>
              <a:buFont typeface="Century Gothic"/>
              <a:buNone/>
            </a:pPr>
            <a:r>
              <a:rPr lang="en"/>
              <a:t>SWITCH</a:t>
            </a:r>
            <a:endParaRPr/>
          </a:p>
        </p:txBody>
      </p:sp>
      <p:sp>
        <p:nvSpPr>
          <p:cNvPr id="297" name="Google Shape;297;p14"/>
          <p:cNvSpPr txBox="1"/>
          <p:nvPr>
            <p:ph idx="1" type="subTitle"/>
          </p:nvPr>
        </p:nvSpPr>
        <p:spPr>
          <a:xfrm>
            <a:off x="4096200" y="1725925"/>
            <a:ext cx="4602000" cy="22983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lang="en" sz="1300"/>
              <a:t>Al igual que un hub, un switch conecta multiples hosts a la red. Pero a diferencia del hub, un switch puede tomar decisiones basándose en la información contenida en la trama Ethernet y puede reenviar el mensaje a cada host específico.</a:t>
            </a:r>
            <a:endParaRPr sz="1300"/>
          </a:p>
          <a:p>
            <a:pPr indent="0" lvl="0" marL="0" rtl="0" algn="just">
              <a:lnSpc>
                <a:spcPct val="100000"/>
              </a:lnSpc>
              <a:spcBef>
                <a:spcPts val="1000"/>
              </a:spcBef>
              <a:spcAft>
                <a:spcPts val="1000"/>
              </a:spcAft>
              <a:buSzPts val="1200"/>
              <a:buNone/>
            </a:pPr>
            <a:r>
              <a:rPr lang="en" sz="1300"/>
              <a:t>Cuando un host envía un mensaje a otro conectado al mismo switch, el switch acepta y decodificar las tramas (paquetes) para leer la parte del mensaje correspondiente a la dirección física, MAC (Medium Access Control Address).</a:t>
            </a:r>
            <a:endParaRPr sz="1300"/>
          </a:p>
        </p:txBody>
      </p:sp>
      <p:pic>
        <p:nvPicPr>
          <p:cNvPr id="298" name="Google Shape;298;p14"/>
          <p:cNvPicPr preferRelativeResize="0"/>
          <p:nvPr/>
        </p:nvPicPr>
        <p:blipFill rotWithShape="1">
          <a:blip r:embed="rId3">
            <a:alphaModFix/>
          </a:blip>
          <a:srcRect b="0" l="0" r="0" t="0"/>
          <a:stretch/>
        </p:blipFill>
        <p:spPr>
          <a:xfrm>
            <a:off x="353875" y="1509850"/>
            <a:ext cx="3314856" cy="2298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302" name="Shape 302"/>
        <p:cNvGrpSpPr/>
        <p:nvPr/>
      </p:nvGrpSpPr>
      <p:grpSpPr>
        <a:xfrm>
          <a:off x="0" y="0"/>
          <a:ext cx="0" cy="0"/>
          <a:chOff x="0" y="0"/>
          <a:chExt cx="0" cy="0"/>
        </a:xfrm>
      </p:grpSpPr>
      <p:sp>
        <p:nvSpPr>
          <p:cNvPr id="303" name="Google Shape;303;p15"/>
          <p:cNvSpPr txBox="1"/>
          <p:nvPr>
            <p:ph type="title"/>
          </p:nvPr>
        </p:nvSpPr>
        <p:spPr>
          <a:xfrm>
            <a:off x="4265875" y="491600"/>
            <a:ext cx="4294800" cy="89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2800"/>
              <a:buFont typeface="Century Gothic"/>
              <a:buNone/>
            </a:pPr>
            <a:r>
              <a:rPr lang="en"/>
              <a:t>TABLA DE DIRECCIONES MAC</a:t>
            </a:r>
            <a:endParaRPr/>
          </a:p>
        </p:txBody>
      </p:sp>
      <p:sp>
        <p:nvSpPr>
          <p:cNvPr id="304" name="Google Shape;304;p15"/>
          <p:cNvSpPr txBox="1"/>
          <p:nvPr>
            <p:ph idx="1" type="subTitle"/>
          </p:nvPr>
        </p:nvSpPr>
        <p:spPr>
          <a:xfrm>
            <a:off x="4599600" y="1747150"/>
            <a:ext cx="3791400" cy="22983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lang="en" sz="1300"/>
              <a:t>Hay una tabla en el switch, denominada tabla de direcciones MAC, que contiene una lista de todos los puertos activos y las direcciones MAC de los hosts conectados a los mismos.</a:t>
            </a:r>
            <a:endParaRPr sz="1300"/>
          </a:p>
          <a:p>
            <a:pPr indent="0" lvl="0" marL="0" rtl="0" algn="just">
              <a:lnSpc>
                <a:spcPct val="100000"/>
              </a:lnSpc>
              <a:spcBef>
                <a:spcPts val="1000"/>
              </a:spcBef>
              <a:spcAft>
                <a:spcPts val="0"/>
              </a:spcAft>
              <a:buSzPts val="1200"/>
              <a:buNone/>
            </a:pPr>
            <a:r>
              <a:rPr lang="en" sz="1300"/>
              <a:t>Cuando dos hosts se intercambian un mensaje, el switch comprueba si la dirección MAC de destino se encuentra.</a:t>
            </a:r>
            <a:endParaRPr sz="1300"/>
          </a:p>
          <a:p>
            <a:pPr indent="0" lvl="0" marL="0" rtl="0" algn="just">
              <a:lnSpc>
                <a:spcPct val="100000"/>
              </a:lnSpc>
              <a:spcBef>
                <a:spcPts val="1000"/>
              </a:spcBef>
              <a:spcAft>
                <a:spcPts val="1000"/>
              </a:spcAft>
              <a:buSzPts val="1200"/>
              <a:buNone/>
            </a:pPr>
            <a:r>
              <a:rPr lang="en" sz="1300"/>
              <a:t>En caso afirmativo, el switch establece una conexión temporal, denominada "circuito" entre los puertos de origen y de destino.</a:t>
            </a:r>
            <a:endParaRPr sz="1300"/>
          </a:p>
        </p:txBody>
      </p:sp>
      <p:pic>
        <p:nvPicPr>
          <p:cNvPr id="305" name="Google Shape;305;p15"/>
          <p:cNvPicPr preferRelativeResize="0"/>
          <p:nvPr/>
        </p:nvPicPr>
        <p:blipFill rotWithShape="1">
          <a:blip r:embed="rId3">
            <a:alphaModFix/>
          </a:blip>
          <a:srcRect b="18757" l="0" r="0" t="0"/>
          <a:stretch/>
        </p:blipFill>
        <p:spPr>
          <a:xfrm>
            <a:off x="173600" y="1542900"/>
            <a:ext cx="4294800" cy="29075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309" name="Shape 309"/>
        <p:cNvGrpSpPr/>
        <p:nvPr/>
      </p:nvGrpSpPr>
      <p:grpSpPr>
        <a:xfrm>
          <a:off x="0" y="0"/>
          <a:ext cx="0" cy="0"/>
          <a:chOff x="0" y="0"/>
          <a:chExt cx="0" cy="0"/>
        </a:xfrm>
      </p:grpSpPr>
      <p:sp>
        <p:nvSpPr>
          <p:cNvPr id="310" name="Google Shape;310;p16"/>
          <p:cNvSpPr txBox="1"/>
          <p:nvPr>
            <p:ph type="title"/>
          </p:nvPr>
        </p:nvSpPr>
        <p:spPr>
          <a:xfrm>
            <a:off x="4265875" y="491600"/>
            <a:ext cx="4294800" cy="89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2800"/>
              <a:buFont typeface="Century Gothic"/>
              <a:buNone/>
            </a:pPr>
            <a:r>
              <a:rPr lang="en"/>
              <a:t>TABLA DE DIRECCIONES MAC</a:t>
            </a:r>
            <a:endParaRPr/>
          </a:p>
        </p:txBody>
      </p:sp>
      <p:sp>
        <p:nvSpPr>
          <p:cNvPr id="311" name="Google Shape;311;p16"/>
          <p:cNvSpPr txBox="1"/>
          <p:nvPr>
            <p:ph idx="1" type="subTitle"/>
          </p:nvPr>
        </p:nvSpPr>
        <p:spPr>
          <a:xfrm>
            <a:off x="4599600" y="1747150"/>
            <a:ext cx="3791400" cy="22983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lang="en" sz="1300"/>
              <a:t>Si la dirección MAC de destino no esta en la tabla, el switch no dispone de la información necesaria para crear un circuito individual.</a:t>
            </a:r>
            <a:endParaRPr sz="1300"/>
          </a:p>
          <a:p>
            <a:pPr indent="0" lvl="0" marL="0" rtl="0" algn="just">
              <a:lnSpc>
                <a:spcPct val="100000"/>
              </a:lnSpc>
              <a:spcBef>
                <a:spcPts val="1000"/>
              </a:spcBef>
              <a:spcAft>
                <a:spcPts val="0"/>
              </a:spcAft>
              <a:buSzPts val="1200"/>
              <a:buNone/>
            </a:pPr>
            <a:r>
              <a:rPr lang="en" sz="1300"/>
              <a:t>Cuando el switch no puede determinar dónde está el host de destino, utiliza un proceso llamado inundación, para reenviar el mensaje a todos los hosts conectados.</a:t>
            </a:r>
            <a:endParaRPr sz="1300"/>
          </a:p>
          <a:p>
            <a:pPr indent="0" lvl="0" marL="0" rtl="0" algn="just">
              <a:lnSpc>
                <a:spcPct val="100000"/>
              </a:lnSpc>
              <a:spcBef>
                <a:spcPts val="1000"/>
              </a:spcBef>
              <a:spcAft>
                <a:spcPts val="1000"/>
              </a:spcAft>
              <a:buSzPts val="1200"/>
              <a:buNone/>
            </a:pPr>
            <a:r>
              <a:rPr lang="en" sz="1300"/>
              <a:t>Cada host compara la dirección MAC de destino del mensaje con su propia, pero solo el host que tenga la dirección de destino correcta procesa el mensaje y responderá al emisor.</a:t>
            </a:r>
            <a:endParaRPr sz="1300"/>
          </a:p>
        </p:txBody>
      </p:sp>
      <p:pic>
        <p:nvPicPr>
          <p:cNvPr id="312" name="Google Shape;312;p16"/>
          <p:cNvPicPr preferRelativeResize="0"/>
          <p:nvPr/>
        </p:nvPicPr>
        <p:blipFill rotWithShape="1">
          <a:blip r:embed="rId3">
            <a:alphaModFix/>
          </a:blip>
          <a:srcRect b="18757" l="0" r="0" t="0"/>
          <a:stretch/>
        </p:blipFill>
        <p:spPr>
          <a:xfrm>
            <a:off x="173600" y="1542900"/>
            <a:ext cx="4294800" cy="29075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316" name="Shape 316"/>
        <p:cNvGrpSpPr/>
        <p:nvPr/>
      </p:nvGrpSpPr>
      <p:grpSpPr>
        <a:xfrm>
          <a:off x="0" y="0"/>
          <a:ext cx="0" cy="0"/>
          <a:chOff x="0" y="0"/>
          <a:chExt cx="0" cy="0"/>
        </a:xfrm>
      </p:grpSpPr>
      <p:sp>
        <p:nvSpPr>
          <p:cNvPr id="317" name="Google Shape;317;p17"/>
          <p:cNvSpPr txBox="1"/>
          <p:nvPr>
            <p:ph type="title"/>
          </p:nvPr>
        </p:nvSpPr>
        <p:spPr>
          <a:xfrm>
            <a:off x="288450" y="491600"/>
            <a:ext cx="8272200" cy="435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2800"/>
              <a:buFont typeface="Century Gothic"/>
              <a:buNone/>
            </a:pPr>
            <a:r>
              <a:rPr lang="en"/>
              <a:t>Ejemplo</a:t>
            </a:r>
            <a:endParaRPr/>
          </a:p>
        </p:txBody>
      </p:sp>
      <p:pic>
        <p:nvPicPr>
          <p:cNvPr id="318" name="Google Shape;318;p17"/>
          <p:cNvPicPr preferRelativeResize="0"/>
          <p:nvPr/>
        </p:nvPicPr>
        <p:blipFill rotWithShape="1">
          <a:blip r:embed="rId3">
            <a:alphaModFix/>
          </a:blip>
          <a:srcRect b="0" l="0" r="0" t="0"/>
          <a:stretch/>
        </p:blipFill>
        <p:spPr>
          <a:xfrm>
            <a:off x="1661275" y="1142600"/>
            <a:ext cx="6327152" cy="3729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8"/>
          <p:cNvSpPr txBox="1"/>
          <p:nvPr>
            <p:ph type="title"/>
          </p:nvPr>
        </p:nvSpPr>
        <p:spPr>
          <a:xfrm>
            <a:off x="3403449" y="783550"/>
            <a:ext cx="5093400" cy="1626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2"/>
              </a:buClr>
              <a:buSzPts val="3600"/>
              <a:buFont typeface="Century Gothic"/>
              <a:buNone/>
            </a:pPr>
            <a:r>
              <a:rPr lang="en"/>
              <a:t>Dominio de Colisión en Switch</a:t>
            </a:r>
            <a:endParaRPr/>
          </a:p>
        </p:txBody>
      </p:sp>
      <p:sp>
        <p:nvSpPr>
          <p:cNvPr id="324" name="Google Shape;324;p18"/>
          <p:cNvSpPr txBox="1"/>
          <p:nvPr>
            <p:ph idx="2" type="title"/>
          </p:nvPr>
        </p:nvSpPr>
        <p:spPr>
          <a:xfrm>
            <a:off x="1356946" y="783550"/>
            <a:ext cx="2046600" cy="1626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Font typeface="Century Gothic"/>
              <a:buNone/>
            </a:pPr>
            <a:r>
              <a:rPr lang="en"/>
              <a:t>03</a:t>
            </a:r>
            <a:endParaRPr/>
          </a:p>
        </p:txBody>
      </p:sp>
      <p:pic>
        <p:nvPicPr>
          <p:cNvPr id="325" name="Google Shape;325;p18"/>
          <p:cNvPicPr preferRelativeResize="0"/>
          <p:nvPr>
            <p:ph idx="3" type="pic"/>
          </p:nvPr>
        </p:nvPicPr>
        <p:blipFill rotWithShape="1">
          <a:blip r:embed="rId3">
            <a:alphaModFix/>
          </a:blip>
          <a:srcRect b="32144" l="0" r="0" t="32144"/>
          <a:stretch/>
        </p:blipFill>
        <p:spPr>
          <a:xfrm>
            <a:off x="5" y="2967300"/>
            <a:ext cx="9144000" cy="2176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199" name="Shape 199"/>
        <p:cNvGrpSpPr/>
        <p:nvPr/>
      </p:nvGrpSpPr>
      <p:grpSpPr>
        <a:xfrm>
          <a:off x="0" y="0"/>
          <a:ext cx="0" cy="0"/>
          <a:chOff x="0" y="0"/>
          <a:chExt cx="0" cy="0"/>
        </a:xfrm>
      </p:grpSpPr>
      <p:sp>
        <p:nvSpPr>
          <p:cNvPr id="200" name="Google Shape;200;p3"/>
          <p:cNvSpPr txBox="1"/>
          <p:nvPr>
            <p:ph type="title"/>
          </p:nvPr>
        </p:nvSpPr>
        <p:spPr>
          <a:xfrm>
            <a:off x="645750" y="5762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2"/>
              </a:buClr>
              <a:buSzPts val="2800"/>
              <a:buFont typeface="Century Gothic"/>
              <a:buNone/>
            </a:pPr>
            <a:r>
              <a:rPr lang="en"/>
              <a:t>Contenido</a:t>
            </a:r>
            <a:endParaRPr/>
          </a:p>
        </p:txBody>
      </p:sp>
      <p:sp>
        <p:nvSpPr>
          <p:cNvPr id="201" name="Google Shape;201;p3"/>
          <p:cNvSpPr txBox="1"/>
          <p:nvPr>
            <p:ph idx="2" type="title"/>
          </p:nvPr>
        </p:nvSpPr>
        <p:spPr>
          <a:xfrm>
            <a:off x="1618650" y="1633283"/>
            <a:ext cx="734700" cy="44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2"/>
              </a:buClr>
              <a:buSzPts val="3000"/>
              <a:buFont typeface="Century Gothic"/>
              <a:buNone/>
            </a:pPr>
            <a:r>
              <a:rPr lang="en"/>
              <a:t>*</a:t>
            </a:r>
            <a:endParaRPr/>
          </a:p>
        </p:txBody>
      </p:sp>
      <p:sp>
        <p:nvSpPr>
          <p:cNvPr id="202" name="Google Shape;202;p3"/>
          <p:cNvSpPr txBox="1"/>
          <p:nvPr>
            <p:ph idx="3" type="title"/>
          </p:nvPr>
        </p:nvSpPr>
        <p:spPr>
          <a:xfrm>
            <a:off x="1618650" y="3066691"/>
            <a:ext cx="734700" cy="44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2"/>
              </a:buClr>
              <a:buSzPts val="3000"/>
              <a:buFont typeface="Century Gothic"/>
              <a:buNone/>
            </a:pPr>
            <a:r>
              <a:rPr lang="en"/>
              <a:t>*</a:t>
            </a:r>
            <a:endParaRPr/>
          </a:p>
        </p:txBody>
      </p:sp>
      <p:sp>
        <p:nvSpPr>
          <p:cNvPr id="203" name="Google Shape;203;p3"/>
          <p:cNvSpPr txBox="1"/>
          <p:nvPr>
            <p:ph idx="4" type="title"/>
          </p:nvPr>
        </p:nvSpPr>
        <p:spPr>
          <a:xfrm>
            <a:off x="4204650" y="1633283"/>
            <a:ext cx="734700" cy="44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2"/>
              </a:buClr>
              <a:buSzPts val="3000"/>
              <a:buFont typeface="Century Gothic"/>
              <a:buNone/>
            </a:pPr>
            <a:r>
              <a:rPr lang="en"/>
              <a:t>*</a:t>
            </a:r>
            <a:endParaRPr/>
          </a:p>
        </p:txBody>
      </p:sp>
      <p:sp>
        <p:nvSpPr>
          <p:cNvPr id="204" name="Google Shape;204;p3"/>
          <p:cNvSpPr txBox="1"/>
          <p:nvPr>
            <p:ph idx="5" type="title"/>
          </p:nvPr>
        </p:nvSpPr>
        <p:spPr>
          <a:xfrm>
            <a:off x="4204650" y="3066691"/>
            <a:ext cx="734700" cy="44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2"/>
              </a:buClr>
              <a:buSzPts val="3000"/>
              <a:buFont typeface="Century Gothic"/>
              <a:buNone/>
            </a:pPr>
            <a:r>
              <a:rPr lang="en"/>
              <a:t>*</a:t>
            </a:r>
            <a:endParaRPr/>
          </a:p>
        </p:txBody>
      </p:sp>
      <p:sp>
        <p:nvSpPr>
          <p:cNvPr id="205" name="Google Shape;205;p3"/>
          <p:cNvSpPr txBox="1"/>
          <p:nvPr>
            <p:ph idx="6" type="title"/>
          </p:nvPr>
        </p:nvSpPr>
        <p:spPr>
          <a:xfrm>
            <a:off x="6790650" y="1633283"/>
            <a:ext cx="734700" cy="44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2"/>
              </a:buClr>
              <a:buSzPts val="3000"/>
              <a:buFont typeface="Century Gothic"/>
              <a:buNone/>
            </a:pPr>
            <a:r>
              <a:rPr lang="en"/>
              <a:t>*</a:t>
            </a:r>
            <a:endParaRPr/>
          </a:p>
        </p:txBody>
      </p:sp>
      <p:sp>
        <p:nvSpPr>
          <p:cNvPr id="206" name="Google Shape;206;p3"/>
          <p:cNvSpPr txBox="1"/>
          <p:nvPr>
            <p:ph idx="7" type="title"/>
          </p:nvPr>
        </p:nvSpPr>
        <p:spPr>
          <a:xfrm>
            <a:off x="6790650" y="3066691"/>
            <a:ext cx="734700" cy="44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2"/>
              </a:buClr>
              <a:buSzPts val="3000"/>
              <a:buFont typeface="Century Gothic"/>
              <a:buNone/>
            </a:pPr>
            <a:r>
              <a:rPr lang="en"/>
              <a:t>*</a:t>
            </a:r>
            <a:endParaRPr/>
          </a:p>
        </p:txBody>
      </p:sp>
      <p:sp>
        <p:nvSpPr>
          <p:cNvPr id="207" name="Google Shape;207;p3"/>
          <p:cNvSpPr txBox="1"/>
          <p:nvPr>
            <p:ph idx="1" type="subTitle"/>
          </p:nvPr>
        </p:nvSpPr>
        <p:spPr>
          <a:xfrm>
            <a:off x="720000" y="2187625"/>
            <a:ext cx="2532000" cy="75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Hub, Switch</a:t>
            </a:r>
            <a:endParaRPr/>
          </a:p>
        </p:txBody>
      </p:sp>
      <p:sp>
        <p:nvSpPr>
          <p:cNvPr id="208" name="Google Shape;208;p3"/>
          <p:cNvSpPr txBox="1"/>
          <p:nvPr>
            <p:ph idx="8" type="subTitle"/>
          </p:nvPr>
        </p:nvSpPr>
        <p:spPr>
          <a:xfrm>
            <a:off x="3306000" y="2187625"/>
            <a:ext cx="2532000" cy="75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Modos y Tipos de Acceso</a:t>
            </a:r>
            <a:endParaRPr/>
          </a:p>
        </p:txBody>
      </p:sp>
      <p:sp>
        <p:nvSpPr>
          <p:cNvPr id="209" name="Google Shape;209;p3"/>
          <p:cNvSpPr txBox="1"/>
          <p:nvPr>
            <p:ph idx="9" type="subTitle"/>
          </p:nvPr>
        </p:nvSpPr>
        <p:spPr>
          <a:xfrm>
            <a:off x="5892000" y="2187625"/>
            <a:ext cx="2532000" cy="75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Acceso al medio y conmutación</a:t>
            </a:r>
            <a:endParaRPr/>
          </a:p>
        </p:txBody>
      </p:sp>
      <p:sp>
        <p:nvSpPr>
          <p:cNvPr id="210" name="Google Shape;210;p3"/>
          <p:cNvSpPr txBox="1"/>
          <p:nvPr>
            <p:ph idx="13" type="subTitle"/>
          </p:nvPr>
        </p:nvSpPr>
        <p:spPr>
          <a:xfrm>
            <a:off x="720000" y="3621100"/>
            <a:ext cx="2532000" cy="75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Funciones Básicas</a:t>
            </a:r>
            <a:endParaRPr/>
          </a:p>
        </p:txBody>
      </p:sp>
      <p:sp>
        <p:nvSpPr>
          <p:cNvPr id="211" name="Google Shape;211;p3"/>
          <p:cNvSpPr txBox="1"/>
          <p:nvPr>
            <p:ph idx="14" type="subTitle"/>
          </p:nvPr>
        </p:nvSpPr>
        <p:spPr>
          <a:xfrm>
            <a:off x="3306000" y="3621100"/>
            <a:ext cx="2532000" cy="75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Switching y ARP</a:t>
            </a:r>
            <a:endParaRPr/>
          </a:p>
        </p:txBody>
      </p:sp>
      <p:sp>
        <p:nvSpPr>
          <p:cNvPr id="212" name="Google Shape;212;p3"/>
          <p:cNvSpPr txBox="1"/>
          <p:nvPr>
            <p:ph idx="15" type="subTitle"/>
          </p:nvPr>
        </p:nvSpPr>
        <p:spPr>
          <a:xfrm>
            <a:off x="5892000" y="3621100"/>
            <a:ext cx="2532000" cy="75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Dominios de Colisión y Broadcast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329" name="Shape 329"/>
        <p:cNvGrpSpPr/>
        <p:nvPr/>
      </p:nvGrpSpPr>
      <p:grpSpPr>
        <a:xfrm>
          <a:off x="0" y="0"/>
          <a:ext cx="0" cy="0"/>
          <a:chOff x="0" y="0"/>
          <a:chExt cx="0" cy="0"/>
        </a:xfrm>
      </p:grpSpPr>
      <p:sp>
        <p:nvSpPr>
          <p:cNvPr id="330" name="Google Shape;330;p19"/>
          <p:cNvSpPr txBox="1"/>
          <p:nvPr>
            <p:ph type="title"/>
          </p:nvPr>
        </p:nvSpPr>
        <p:spPr>
          <a:xfrm>
            <a:off x="4404675" y="568525"/>
            <a:ext cx="3933600" cy="58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2800"/>
              <a:buFont typeface="Century Gothic"/>
              <a:buNone/>
            </a:pPr>
            <a:r>
              <a:rPr lang="en"/>
              <a:t>Dominio de Colisión</a:t>
            </a:r>
            <a:endParaRPr/>
          </a:p>
        </p:txBody>
      </p:sp>
      <p:sp>
        <p:nvSpPr>
          <p:cNvPr id="331" name="Google Shape;331;p19"/>
          <p:cNvSpPr txBox="1"/>
          <p:nvPr>
            <p:ph idx="1" type="subTitle"/>
          </p:nvPr>
        </p:nvSpPr>
        <p:spPr>
          <a:xfrm>
            <a:off x="3928525" y="1298075"/>
            <a:ext cx="4769700" cy="35634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lang="en" sz="1300"/>
              <a:t>En ocasiones, es necesario conectar al puerto del switch otro dispositivo de red, como por ejemplo un hub. Al hacer esto, se incrementa el número de hosts que pueden conectarse a la red.</a:t>
            </a:r>
            <a:endParaRPr sz="1300"/>
          </a:p>
          <a:p>
            <a:pPr indent="0" lvl="0" marL="0" rtl="0" algn="just">
              <a:lnSpc>
                <a:spcPct val="100000"/>
              </a:lnSpc>
              <a:spcBef>
                <a:spcPts val="1000"/>
              </a:spcBef>
              <a:spcAft>
                <a:spcPts val="0"/>
              </a:spcAft>
              <a:buSzPts val="1200"/>
              <a:buNone/>
            </a:pPr>
            <a:r>
              <a:rPr lang="en" sz="1300"/>
              <a:t>Cuando se conecta un hub, el switch asocia las direcciones MAC de todos los hosts conectados a dicho hub con el puerto del switch al que ese hub corresponde.</a:t>
            </a:r>
            <a:endParaRPr sz="1300"/>
          </a:p>
          <a:p>
            <a:pPr indent="0" lvl="0" marL="0" rtl="0" algn="just">
              <a:lnSpc>
                <a:spcPct val="100000"/>
              </a:lnSpc>
              <a:spcBef>
                <a:spcPts val="1000"/>
              </a:spcBef>
              <a:spcAft>
                <a:spcPts val="0"/>
              </a:spcAft>
              <a:buSzPts val="1200"/>
              <a:buNone/>
            </a:pPr>
            <a:r>
              <a:rPr lang="en" sz="1300"/>
              <a:t>Cuando se conecta el hub al puerto del switch, pueden producirse colisiones. Si esto ocurre, el hub reenvía a través de todos sus puertos el mensaje corrompido. El switch recibirá el mensaje, pero a diferencia del hub, no lo reenviara. Como resultado, cada puerto del switch da lugar a un dominio de colisión separado.</a:t>
            </a:r>
            <a:endParaRPr sz="1300"/>
          </a:p>
          <a:p>
            <a:pPr indent="0" lvl="0" marL="0" rtl="0" algn="just">
              <a:lnSpc>
                <a:spcPct val="100000"/>
              </a:lnSpc>
              <a:spcBef>
                <a:spcPts val="1000"/>
              </a:spcBef>
              <a:spcAft>
                <a:spcPts val="1000"/>
              </a:spcAft>
              <a:buSzPts val="1200"/>
              <a:buNone/>
            </a:pPr>
            <a:r>
              <a:rPr lang="en" sz="1300"/>
              <a:t>La creación de múltiples dominios de colisión es ventajosa porque limita el número de hosts contenido en cada uno de esos dominios.</a:t>
            </a:r>
            <a:endParaRPr sz="1300"/>
          </a:p>
        </p:txBody>
      </p:sp>
      <p:pic>
        <p:nvPicPr>
          <p:cNvPr id="332" name="Google Shape;332;p19"/>
          <p:cNvPicPr preferRelativeResize="0"/>
          <p:nvPr/>
        </p:nvPicPr>
        <p:blipFill rotWithShape="1">
          <a:blip r:embed="rId3">
            <a:alphaModFix/>
          </a:blip>
          <a:srcRect b="0" l="0" r="0" t="0"/>
          <a:stretch/>
        </p:blipFill>
        <p:spPr>
          <a:xfrm>
            <a:off x="364475" y="1770163"/>
            <a:ext cx="3167575" cy="1962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336" name="Shape 336"/>
        <p:cNvGrpSpPr/>
        <p:nvPr/>
      </p:nvGrpSpPr>
      <p:grpSpPr>
        <a:xfrm>
          <a:off x="0" y="0"/>
          <a:ext cx="0" cy="0"/>
          <a:chOff x="0" y="0"/>
          <a:chExt cx="0" cy="0"/>
        </a:xfrm>
      </p:grpSpPr>
      <p:sp>
        <p:nvSpPr>
          <p:cNvPr id="337" name="Google Shape;337;p20"/>
          <p:cNvSpPr txBox="1"/>
          <p:nvPr>
            <p:ph type="title"/>
          </p:nvPr>
        </p:nvSpPr>
        <p:spPr>
          <a:xfrm>
            <a:off x="4148725" y="568525"/>
            <a:ext cx="4189500" cy="58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2800"/>
              <a:buFont typeface="Century Gothic"/>
              <a:buNone/>
            </a:pPr>
            <a:r>
              <a:rPr lang="en" sz="2600"/>
              <a:t>Patrones de los mensajes</a:t>
            </a:r>
            <a:endParaRPr sz="2600"/>
          </a:p>
        </p:txBody>
      </p:sp>
      <p:sp>
        <p:nvSpPr>
          <p:cNvPr id="338" name="Google Shape;338;p20"/>
          <p:cNvSpPr txBox="1"/>
          <p:nvPr>
            <p:ph idx="1" type="subTitle"/>
          </p:nvPr>
        </p:nvSpPr>
        <p:spPr>
          <a:xfrm>
            <a:off x="4469400" y="1839313"/>
            <a:ext cx="2648700" cy="1824000"/>
          </a:xfrm>
          <a:prstGeom prst="rect">
            <a:avLst/>
          </a:prstGeom>
          <a:noFill/>
          <a:ln>
            <a:noFill/>
          </a:ln>
        </p:spPr>
        <p:txBody>
          <a:bodyPr anchorCtr="0" anchor="t" bIns="91425" lIns="91425" spcFirstLastPara="1" rIns="91425" wrap="square" tIns="91425">
            <a:noAutofit/>
          </a:bodyPr>
          <a:lstStyle/>
          <a:p>
            <a:pPr indent="-336550" lvl="0" marL="457200" rtl="0" algn="just">
              <a:lnSpc>
                <a:spcPct val="100000"/>
              </a:lnSpc>
              <a:spcBef>
                <a:spcPts val="0"/>
              </a:spcBef>
              <a:spcAft>
                <a:spcPts val="0"/>
              </a:spcAft>
              <a:buClr>
                <a:schemeClr val="dk1"/>
              </a:buClr>
              <a:buSzPts val="1700"/>
              <a:buChar char="●"/>
            </a:pPr>
            <a:r>
              <a:rPr b="1" lang="en" sz="1700"/>
              <a:t>Unicast </a:t>
            </a:r>
            <a:endParaRPr b="1" sz="1700"/>
          </a:p>
          <a:p>
            <a:pPr indent="-336550" lvl="0" marL="457200" rtl="0" algn="just">
              <a:lnSpc>
                <a:spcPct val="100000"/>
              </a:lnSpc>
              <a:spcBef>
                <a:spcPts val="0"/>
              </a:spcBef>
              <a:spcAft>
                <a:spcPts val="0"/>
              </a:spcAft>
              <a:buClr>
                <a:schemeClr val="dk1"/>
              </a:buClr>
              <a:buSzPts val="1700"/>
              <a:buChar char="●"/>
            </a:pPr>
            <a:r>
              <a:rPr b="1" lang="en" sz="1700"/>
              <a:t>Multicast </a:t>
            </a:r>
            <a:endParaRPr b="1" sz="1700"/>
          </a:p>
          <a:p>
            <a:pPr indent="-336550" lvl="0" marL="457200" rtl="0" algn="just">
              <a:lnSpc>
                <a:spcPct val="100000"/>
              </a:lnSpc>
              <a:spcBef>
                <a:spcPts val="0"/>
              </a:spcBef>
              <a:spcAft>
                <a:spcPts val="0"/>
              </a:spcAft>
              <a:buClr>
                <a:schemeClr val="dk1"/>
              </a:buClr>
              <a:buSzPts val="1700"/>
              <a:buChar char="●"/>
            </a:pPr>
            <a:r>
              <a:rPr b="1" lang="en" sz="1700"/>
              <a:t>Broadcast</a:t>
            </a:r>
            <a:endParaRPr b="1" sz="1700"/>
          </a:p>
        </p:txBody>
      </p:sp>
      <p:pic>
        <p:nvPicPr>
          <p:cNvPr id="339" name="Google Shape;339;p20"/>
          <p:cNvPicPr preferRelativeResize="0"/>
          <p:nvPr/>
        </p:nvPicPr>
        <p:blipFill rotWithShape="1">
          <a:blip r:embed="rId3">
            <a:alphaModFix/>
          </a:blip>
          <a:srcRect b="0" l="0" r="0" t="0"/>
          <a:stretch/>
        </p:blipFill>
        <p:spPr>
          <a:xfrm>
            <a:off x="364475" y="1770163"/>
            <a:ext cx="3167575" cy="1962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343" name="Shape 343"/>
        <p:cNvGrpSpPr/>
        <p:nvPr/>
      </p:nvGrpSpPr>
      <p:grpSpPr>
        <a:xfrm>
          <a:off x="0" y="0"/>
          <a:ext cx="0" cy="0"/>
          <a:chOff x="0" y="0"/>
          <a:chExt cx="0" cy="0"/>
        </a:xfrm>
      </p:grpSpPr>
      <p:sp>
        <p:nvSpPr>
          <p:cNvPr id="344" name="Google Shape;344;p21"/>
          <p:cNvSpPr txBox="1"/>
          <p:nvPr>
            <p:ph type="title"/>
          </p:nvPr>
        </p:nvSpPr>
        <p:spPr>
          <a:xfrm>
            <a:off x="1105050" y="451850"/>
            <a:ext cx="3500100" cy="58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2800"/>
              <a:buFont typeface="Century Gothic"/>
              <a:buNone/>
            </a:pPr>
            <a:r>
              <a:rPr lang="en" sz="2600"/>
              <a:t>Unicast</a:t>
            </a:r>
            <a:endParaRPr sz="2600"/>
          </a:p>
        </p:txBody>
      </p:sp>
      <p:sp>
        <p:nvSpPr>
          <p:cNvPr id="345" name="Google Shape;345;p21"/>
          <p:cNvSpPr txBox="1"/>
          <p:nvPr>
            <p:ph idx="1" type="subTitle"/>
          </p:nvPr>
        </p:nvSpPr>
        <p:spPr>
          <a:xfrm>
            <a:off x="4320950" y="1467775"/>
            <a:ext cx="3921300" cy="1824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1000"/>
              </a:spcAft>
              <a:buSzPts val="1200"/>
              <a:buNone/>
            </a:pPr>
            <a:r>
              <a:rPr b="1" lang="en" sz="1500"/>
              <a:t>• Es un patrón de mensaje uno-a-uno, que hace referencia a que solo hay un destinatario para el mensaje.</a:t>
            </a:r>
            <a:endParaRPr b="1" sz="1500"/>
          </a:p>
        </p:txBody>
      </p:sp>
      <p:pic>
        <p:nvPicPr>
          <p:cNvPr id="346" name="Google Shape;346;p21"/>
          <p:cNvPicPr preferRelativeResize="0"/>
          <p:nvPr/>
        </p:nvPicPr>
        <p:blipFill rotWithShape="1">
          <a:blip r:embed="rId3">
            <a:alphaModFix/>
          </a:blip>
          <a:srcRect b="14199" l="4544" r="65531" t="17589"/>
          <a:stretch/>
        </p:blipFill>
        <p:spPr>
          <a:xfrm>
            <a:off x="415725" y="1340500"/>
            <a:ext cx="2736123" cy="2746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350" name="Shape 350"/>
        <p:cNvGrpSpPr/>
        <p:nvPr/>
      </p:nvGrpSpPr>
      <p:grpSpPr>
        <a:xfrm>
          <a:off x="0" y="0"/>
          <a:ext cx="0" cy="0"/>
          <a:chOff x="0" y="0"/>
          <a:chExt cx="0" cy="0"/>
        </a:xfrm>
      </p:grpSpPr>
      <p:sp>
        <p:nvSpPr>
          <p:cNvPr id="351" name="Google Shape;351;p22"/>
          <p:cNvSpPr txBox="1"/>
          <p:nvPr>
            <p:ph type="title"/>
          </p:nvPr>
        </p:nvSpPr>
        <p:spPr>
          <a:xfrm>
            <a:off x="1126275" y="451850"/>
            <a:ext cx="3479100" cy="58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2800"/>
              <a:buFont typeface="Century Gothic"/>
              <a:buNone/>
            </a:pPr>
            <a:r>
              <a:rPr lang="en" sz="2600"/>
              <a:t>Multicast</a:t>
            </a:r>
            <a:endParaRPr sz="2600"/>
          </a:p>
        </p:txBody>
      </p:sp>
      <p:sp>
        <p:nvSpPr>
          <p:cNvPr id="352" name="Google Shape;352;p22"/>
          <p:cNvSpPr txBox="1"/>
          <p:nvPr>
            <p:ph idx="1" type="subTitle"/>
          </p:nvPr>
        </p:nvSpPr>
        <p:spPr>
          <a:xfrm>
            <a:off x="4320950" y="1467775"/>
            <a:ext cx="3921300" cy="1824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1000"/>
              </a:spcAft>
              <a:buSzPts val="1200"/>
              <a:buNone/>
            </a:pPr>
            <a:r>
              <a:rPr b="1" lang="en" sz="1500"/>
              <a:t>Patrón de mensajes uno-a-muchos, consiste en la entrega simultánea de un mismo mensaje a un grupo específico de hosts de destino.</a:t>
            </a:r>
            <a:endParaRPr b="1" sz="1500"/>
          </a:p>
        </p:txBody>
      </p:sp>
      <p:pic>
        <p:nvPicPr>
          <p:cNvPr id="353" name="Google Shape;353;p22"/>
          <p:cNvPicPr preferRelativeResize="0"/>
          <p:nvPr/>
        </p:nvPicPr>
        <p:blipFill rotWithShape="1">
          <a:blip r:embed="rId3">
            <a:alphaModFix/>
          </a:blip>
          <a:srcRect b="17638" l="34468" r="34795" t="16792"/>
          <a:stretch/>
        </p:blipFill>
        <p:spPr>
          <a:xfrm>
            <a:off x="553575" y="1319275"/>
            <a:ext cx="2810373" cy="264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357" name="Shape 357"/>
        <p:cNvGrpSpPr/>
        <p:nvPr/>
      </p:nvGrpSpPr>
      <p:grpSpPr>
        <a:xfrm>
          <a:off x="0" y="0"/>
          <a:ext cx="0" cy="0"/>
          <a:chOff x="0" y="0"/>
          <a:chExt cx="0" cy="0"/>
        </a:xfrm>
      </p:grpSpPr>
      <p:sp>
        <p:nvSpPr>
          <p:cNvPr id="358" name="Google Shape;358;p23"/>
          <p:cNvSpPr txBox="1"/>
          <p:nvPr>
            <p:ph type="title"/>
          </p:nvPr>
        </p:nvSpPr>
        <p:spPr>
          <a:xfrm>
            <a:off x="1242925" y="451850"/>
            <a:ext cx="3362400" cy="58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2800"/>
              <a:buFont typeface="Century Gothic"/>
              <a:buNone/>
            </a:pPr>
            <a:r>
              <a:rPr lang="en" sz="2600"/>
              <a:t>Broadcast</a:t>
            </a:r>
            <a:endParaRPr sz="2600"/>
          </a:p>
        </p:txBody>
      </p:sp>
      <p:sp>
        <p:nvSpPr>
          <p:cNvPr id="359" name="Google Shape;359;p23"/>
          <p:cNvSpPr txBox="1"/>
          <p:nvPr>
            <p:ph idx="1" type="subTitle"/>
          </p:nvPr>
        </p:nvSpPr>
        <p:spPr>
          <a:xfrm>
            <a:off x="4320950" y="1467775"/>
            <a:ext cx="3921300" cy="1824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1000"/>
              </a:spcAft>
              <a:buSzPts val="1200"/>
              <a:buNone/>
            </a:pPr>
            <a:r>
              <a:rPr b="1" lang="en" sz="1500"/>
              <a:t>• Es un patrón de mensaje uno-a-todos. Si todos los hosts de la red necesitan saber el mensaje al mismo tiempo.</a:t>
            </a:r>
            <a:endParaRPr b="1" sz="1500"/>
          </a:p>
        </p:txBody>
      </p:sp>
      <p:pic>
        <p:nvPicPr>
          <p:cNvPr id="360" name="Google Shape;360;p23"/>
          <p:cNvPicPr preferRelativeResize="0"/>
          <p:nvPr/>
        </p:nvPicPr>
        <p:blipFill rotWithShape="1">
          <a:blip r:embed="rId3">
            <a:alphaModFix/>
          </a:blip>
          <a:srcRect b="13421" l="65667" r="4061" t="16004"/>
          <a:stretch/>
        </p:blipFill>
        <p:spPr>
          <a:xfrm>
            <a:off x="702050" y="1351100"/>
            <a:ext cx="2767923" cy="2842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4"/>
          <p:cNvSpPr txBox="1"/>
          <p:nvPr>
            <p:ph type="title"/>
          </p:nvPr>
        </p:nvSpPr>
        <p:spPr>
          <a:xfrm>
            <a:off x="3403454" y="783554"/>
            <a:ext cx="4383600" cy="1626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2"/>
              </a:buClr>
              <a:buSzPts val="3600"/>
              <a:buFont typeface="Century Gothic"/>
              <a:buNone/>
            </a:pPr>
            <a:r>
              <a:rPr lang="en"/>
              <a:t>Dominio de Broadcast</a:t>
            </a:r>
            <a:endParaRPr/>
          </a:p>
        </p:txBody>
      </p:sp>
      <p:sp>
        <p:nvSpPr>
          <p:cNvPr id="366" name="Google Shape;366;p24"/>
          <p:cNvSpPr txBox="1"/>
          <p:nvPr>
            <p:ph idx="2" type="title"/>
          </p:nvPr>
        </p:nvSpPr>
        <p:spPr>
          <a:xfrm>
            <a:off x="1356946" y="783550"/>
            <a:ext cx="2046600" cy="1626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Font typeface="Century Gothic"/>
              <a:buNone/>
            </a:pPr>
            <a:r>
              <a:rPr lang="en"/>
              <a:t>03</a:t>
            </a:r>
            <a:endParaRPr/>
          </a:p>
        </p:txBody>
      </p:sp>
      <p:pic>
        <p:nvPicPr>
          <p:cNvPr id="367" name="Google Shape;367;p24"/>
          <p:cNvPicPr preferRelativeResize="0"/>
          <p:nvPr>
            <p:ph idx="3" type="pic"/>
          </p:nvPr>
        </p:nvPicPr>
        <p:blipFill rotWithShape="1">
          <a:blip r:embed="rId3">
            <a:alphaModFix/>
          </a:blip>
          <a:srcRect b="32144" l="0" r="0" t="32144"/>
          <a:stretch/>
        </p:blipFill>
        <p:spPr>
          <a:xfrm>
            <a:off x="5" y="2967300"/>
            <a:ext cx="9144000" cy="2176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371" name="Shape 371"/>
        <p:cNvGrpSpPr/>
        <p:nvPr/>
      </p:nvGrpSpPr>
      <p:grpSpPr>
        <a:xfrm>
          <a:off x="0" y="0"/>
          <a:ext cx="0" cy="0"/>
          <a:chOff x="0" y="0"/>
          <a:chExt cx="0" cy="0"/>
        </a:xfrm>
      </p:grpSpPr>
      <p:sp>
        <p:nvSpPr>
          <p:cNvPr id="372" name="Google Shape;372;p25"/>
          <p:cNvSpPr txBox="1"/>
          <p:nvPr>
            <p:ph type="title"/>
          </p:nvPr>
        </p:nvSpPr>
        <p:spPr>
          <a:xfrm>
            <a:off x="4116925" y="377625"/>
            <a:ext cx="4232100" cy="58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2800"/>
              <a:buFont typeface="Century Gothic"/>
              <a:buNone/>
            </a:pPr>
            <a:r>
              <a:rPr lang="en"/>
              <a:t>Dominio de Broadcast</a:t>
            </a:r>
            <a:endParaRPr/>
          </a:p>
        </p:txBody>
      </p:sp>
      <p:sp>
        <p:nvSpPr>
          <p:cNvPr id="373" name="Google Shape;373;p25"/>
          <p:cNvSpPr txBox="1"/>
          <p:nvPr>
            <p:ph idx="1" type="subTitle"/>
          </p:nvPr>
        </p:nvSpPr>
        <p:spPr>
          <a:xfrm>
            <a:off x="4246675" y="1446550"/>
            <a:ext cx="4232100" cy="2693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lang="en" sz="1300"/>
              <a:t>• También puede llamarse como dominio de difusión.</a:t>
            </a:r>
            <a:endParaRPr sz="1300"/>
          </a:p>
          <a:p>
            <a:pPr indent="0" lvl="0" marL="0" rtl="0" algn="just">
              <a:lnSpc>
                <a:spcPct val="100000"/>
              </a:lnSpc>
              <a:spcBef>
                <a:spcPts val="1000"/>
              </a:spcBef>
              <a:spcAft>
                <a:spcPts val="1000"/>
              </a:spcAft>
              <a:buSzPts val="1200"/>
              <a:buNone/>
            </a:pPr>
            <a:r>
              <a:rPr lang="en" sz="1300"/>
              <a:t>Es una separación lógica dentro de la red de ordenadores en la que los mensajes, normalmente paquetes de capa 3 en el modelo OSI, pueden ser difundidos, siempre que cumplan ciertas condiciones para que todos los equipos dentro de ese espacio, definido lógicamente, los puedan recibir. Los equipos que no limitan estos dominios, además de los Hub, son los switches y los bridges equipos con pocos puertos y menor ‘inteligencia’ que los switches.</a:t>
            </a:r>
            <a:endParaRPr sz="1300"/>
          </a:p>
        </p:txBody>
      </p:sp>
      <p:pic>
        <p:nvPicPr>
          <p:cNvPr id="374" name="Google Shape;374;p25"/>
          <p:cNvPicPr preferRelativeResize="0"/>
          <p:nvPr/>
        </p:nvPicPr>
        <p:blipFill rotWithShape="1">
          <a:blip r:embed="rId3">
            <a:alphaModFix/>
          </a:blip>
          <a:srcRect b="0" l="0" r="0" t="0"/>
          <a:stretch/>
        </p:blipFill>
        <p:spPr>
          <a:xfrm>
            <a:off x="304800" y="1552275"/>
            <a:ext cx="3377525" cy="2153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6"/>
          <p:cNvSpPr txBox="1"/>
          <p:nvPr>
            <p:ph type="title"/>
          </p:nvPr>
        </p:nvSpPr>
        <p:spPr>
          <a:xfrm>
            <a:off x="3300325" y="783550"/>
            <a:ext cx="5398200" cy="1626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2"/>
              </a:buClr>
              <a:buSzPts val="3600"/>
              <a:buFont typeface="Century Gothic"/>
              <a:buNone/>
            </a:pPr>
            <a:r>
              <a:rPr lang="en"/>
              <a:t>ARP (Address Resolution Protocol)</a:t>
            </a:r>
            <a:endParaRPr/>
          </a:p>
        </p:txBody>
      </p:sp>
      <p:sp>
        <p:nvSpPr>
          <p:cNvPr id="380" name="Google Shape;380;p26"/>
          <p:cNvSpPr txBox="1"/>
          <p:nvPr>
            <p:ph idx="2" type="title"/>
          </p:nvPr>
        </p:nvSpPr>
        <p:spPr>
          <a:xfrm>
            <a:off x="1356946" y="783550"/>
            <a:ext cx="2046600" cy="1626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Font typeface="Century Gothic"/>
              <a:buNone/>
            </a:pPr>
            <a:r>
              <a:rPr lang="en"/>
              <a:t>04</a:t>
            </a:r>
            <a:endParaRPr/>
          </a:p>
        </p:txBody>
      </p:sp>
      <p:pic>
        <p:nvPicPr>
          <p:cNvPr id="381" name="Google Shape;381;p26"/>
          <p:cNvPicPr preferRelativeResize="0"/>
          <p:nvPr>
            <p:ph idx="3" type="pic"/>
          </p:nvPr>
        </p:nvPicPr>
        <p:blipFill rotWithShape="1">
          <a:blip r:embed="rId3">
            <a:alphaModFix/>
          </a:blip>
          <a:srcRect b="32144" l="0" r="0" t="32144"/>
          <a:stretch/>
        </p:blipFill>
        <p:spPr>
          <a:xfrm>
            <a:off x="5" y="2967300"/>
            <a:ext cx="9144000" cy="2176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7"/>
          <p:cNvSpPr txBox="1"/>
          <p:nvPr>
            <p:ph idx="1" type="subTitle"/>
          </p:nvPr>
        </p:nvSpPr>
        <p:spPr>
          <a:xfrm>
            <a:off x="1222675" y="797175"/>
            <a:ext cx="7313700" cy="11703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800"/>
              <a:buNone/>
            </a:pPr>
            <a:r>
              <a:rPr lang="en" sz="1700">
                <a:solidFill>
                  <a:schemeClr val="dk1"/>
                </a:solidFill>
              </a:rPr>
              <a:t>Utiliza un proceso en tres pasos para descubrir y almacenar la dirección MAC de un host de la red local, partiendo de que solo se conoce la dirección IP del host.</a:t>
            </a:r>
            <a:endParaRPr sz="1700">
              <a:solidFill>
                <a:schemeClr val="dk1"/>
              </a:solidFill>
            </a:endParaRPr>
          </a:p>
        </p:txBody>
      </p:sp>
      <p:sp>
        <p:nvSpPr>
          <p:cNvPr id="387" name="Google Shape;387;p27"/>
          <p:cNvSpPr/>
          <p:nvPr/>
        </p:nvSpPr>
        <p:spPr>
          <a:xfrm>
            <a:off x="989374" y="1244025"/>
            <a:ext cx="142800" cy="142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8" name="Google Shape;388;p27"/>
          <p:cNvPicPr preferRelativeResize="0"/>
          <p:nvPr/>
        </p:nvPicPr>
        <p:blipFill rotWithShape="1">
          <a:blip r:embed="rId3">
            <a:alphaModFix/>
          </a:blip>
          <a:srcRect b="0" l="0" r="0" t="0"/>
          <a:stretch/>
        </p:blipFill>
        <p:spPr>
          <a:xfrm>
            <a:off x="2224650" y="1800150"/>
            <a:ext cx="4785375" cy="2871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8"/>
          <p:cNvSpPr txBox="1"/>
          <p:nvPr>
            <p:ph idx="1" type="subTitle"/>
          </p:nvPr>
        </p:nvSpPr>
        <p:spPr>
          <a:xfrm>
            <a:off x="830300" y="1564650"/>
            <a:ext cx="7313700" cy="11703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800"/>
              <a:buNone/>
            </a:pPr>
            <a:r>
              <a:rPr lang="en" sz="1700">
                <a:solidFill>
                  <a:schemeClr val="dk1"/>
                </a:solidFill>
              </a:rPr>
              <a:t>El host emisor crea y envía una trama cuyo destino es una dirección MAC de broadcast. Dentro de la trama hay un mensaje con la dirección IP del host de destino que se está intentando localizar.</a:t>
            </a:r>
            <a:endParaRPr sz="1700">
              <a:solidFill>
                <a:schemeClr val="dk1"/>
              </a:solidFill>
            </a:endParaRPr>
          </a:p>
        </p:txBody>
      </p:sp>
      <p:sp>
        <p:nvSpPr>
          <p:cNvPr id="394" name="Google Shape;394;p28"/>
          <p:cNvSpPr txBox="1"/>
          <p:nvPr>
            <p:ph idx="2" type="subTitle"/>
          </p:nvPr>
        </p:nvSpPr>
        <p:spPr>
          <a:xfrm>
            <a:off x="1212075" y="330550"/>
            <a:ext cx="7313700" cy="501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800"/>
              <a:buNone/>
            </a:pPr>
            <a:r>
              <a:rPr b="1" lang="en" sz="2000">
                <a:solidFill>
                  <a:schemeClr val="dk1"/>
                </a:solidFill>
              </a:rPr>
              <a:t>Paso 1 (Solicitud ARP)</a:t>
            </a:r>
            <a:endParaRPr b="1" sz="2000">
              <a:solidFill>
                <a:schemeClr val="dk1"/>
              </a:solidFill>
            </a:endParaRPr>
          </a:p>
        </p:txBody>
      </p:sp>
      <p:sp>
        <p:nvSpPr>
          <p:cNvPr id="395" name="Google Shape;395;p28"/>
          <p:cNvSpPr/>
          <p:nvPr/>
        </p:nvSpPr>
        <p:spPr>
          <a:xfrm>
            <a:off x="989374" y="1244025"/>
            <a:ext cx="142800" cy="142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
          <p:cNvSpPr txBox="1"/>
          <p:nvPr>
            <p:ph type="title"/>
          </p:nvPr>
        </p:nvSpPr>
        <p:spPr>
          <a:xfrm>
            <a:off x="3403454" y="783554"/>
            <a:ext cx="4383600" cy="1626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t>Hub, Switch</a:t>
            </a:r>
            <a:endParaRPr/>
          </a:p>
        </p:txBody>
      </p:sp>
      <p:sp>
        <p:nvSpPr>
          <p:cNvPr id="218" name="Google Shape;218;p4"/>
          <p:cNvSpPr txBox="1"/>
          <p:nvPr>
            <p:ph idx="2" type="title"/>
          </p:nvPr>
        </p:nvSpPr>
        <p:spPr>
          <a:xfrm>
            <a:off x="1356946" y="783550"/>
            <a:ext cx="2046600" cy="1626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Font typeface="Century Gothic"/>
              <a:buNone/>
            </a:pPr>
            <a:r>
              <a:rPr lang="en"/>
              <a:t>01</a:t>
            </a:r>
            <a:endParaRPr/>
          </a:p>
        </p:txBody>
      </p:sp>
      <p:pic>
        <p:nvPicPr>
          <p:cNvPr id="219" name="Google Shape;219;p4"/>
          <p:cNvPicPr preferRelativeResize="0"/>
          <p:nvPr>
            <p:ph idx="3" type="pic"/>
          </p:nvPr>
        </p:nvPicPr>
        <p:blipFill rotWithShape="1">
          <a:blip r:embed="rId3">
            <a:alphaModFix/>
          </a:blip>
          <a:srcRect b="32144" l="0" r="0" t="32144"/>
          <a:stretch/>
        </p:blipFill>
        <p:spPr>
          <a:xfrm>
            <a:off x="5" y="2967300"/>
            <a:ext cx="9144000" cy="2176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9"/>
          <p:cNvSpPr/>
          <p:nvPr/>
        </p:nvSpPr>
        <p:spPr>
          <a:xfrm>
            <a:off x="989374" y="1244025"/>
            <a:ext cx="142800" cy="142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1" name="Google Shape;401;p29"/>
          <p:cNvPicPr preferRelativeResize="0"/>
          <p:nvPr/>
        </p:nvPicPr>
        <p:blipFill rotWithShape="1">
          <a:blip r:embed="rId3">
            <a:alphaModFix/>
          </a:blip>
          <a:srcRect b="0" l="0" r="0" t="0"/>
          <a:stretch/>
        </p:blipFill>
        <p:spPr>
          <a:xfrm>
            <a:off x="209175" y="80750"/>
            <a:ext cx="8709925" cy="4906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0"/>
          <p:cNvSpPr txBox="1"/>
          <p:nvPr>
            <p:ph idx="1" type="subTitle"/>
          </p:nvPr>
        </p:nvSpPr>
        <p:spPr>
          <a:xfrm>
            <a:off x="830300" y="1564650"/>
            <a:ext cx="7313700" cy="11703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800"/>
              <a:buNone/>
            </a:pPr>
            <a:r>
              <a:rPr lang="en" sz="1700">
                <a:solidFill>
                  <a:schemeClr val="dk1"/>
                </a:solidFill>
              </a:rPr>
              <a:t>Cada host de la red recibe la trama de broadcast y compara la dirección IP contenida en el mensaje con su propia dirección IP que tiene configurada. El host cuya dirección IP coincida enviará su dirección MAC como respuesta al host emisor original.</a:t>
            </a:r>
            <a:endParaRPr sz="1700">
              <a:solidFill>
                <a:schemeClr val="dk1"/>
              </a:solidFill>
            </a:endParaRPr>
          </a:p>
        </p:txBody>
      </p:sp>
      <p:sp>
        <p:nvSpPr>
          <p:cNvPr id="407" name="Google Shape;407;p30"/>
          <p:cNvSpPr txBox="1"/>
          <p:nvPr>
            <p:ph idx="2" type="subTitle"/>
          </p:nvPr>
        </p:nvSpPr>
        <p:spPr>
          <a:xfrm>
            <a:off x="1212075" y="330550"/>
            <a:ext cx="7313700" cy="501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800"/>
              <a:buNone/>
            </a:pPr>
            <a:r>
              <a:rPr b="1" lang="en" sz="2000">
                <a:solidFill>
                  <a:schemeClr val="dk1"/>
                </a:solidFill>
              </a:rPr>
              <a:t>Paso 2 (Respuesta ARP)</a:t>
            </a:r>
            <a:endParaRPr b="1" sz="20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1"/>
          <p:cNvSpPr/>
          <p:nvPr/>
        </p:nvSpPr>
        <p:spPr>
          <a:xfrm>
            <a:off x="989374" y="1244025"/>
            <a:ext cx="142800" cy="142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3" name="Google Shape;413;p31"/>
          <p:cNvPicPr preferRelativeResize="0"/>
          <p:nvPr/>
        </p:nvPicPr>
        <p:blipFill rotWithShape="1">
          <a:blip r:embed="rId3">
            <a:alphaModFix/>
          </a:blip>
          <a:srcRect b="0" l="0" r="0" t="0"/>
          <a:stretch/>
        </p:blipFill>
        <p:spPr>
          <a:xfrm>
            <a:off x="254675" y="120425"/>
            <a:ext cx="8660726" cy="4878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2"/>
          <p:cNvSpPr txBox="1"/>
          <p:nvPr>
            <p:ph idx="1" type="subTitle"/>
          </p:nvPr>
        </p:nvSpPr>
        <p:spPr>
          <a:xfrm>
            <a:off x="830300" y="1564650"/>
            <a:ext cx="7313700" cy="29043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800"/>
              <a:buNone/>
            </a:pPr>
            <a:r>
              <a:rPr lang="en" sz="1700">
                <a:solidFill>
                  <a:schemeClr val="dk1"/>
                </a:solidFill>
              </a:rPr>
              <a:t>El host emisor recibe el mensaje y almacena la información de dirección MAC y dirección IP en una tabla llamada ARP. Después de que el host emisor incluya la dirección MAC del host de destino en su tabla ARP, podrá enviar tramas directamente hasta ese destinatario sin tener que enviar primero una solicitud ARP. </a:t>
            </a:r>
            <a:endParaRPr sz="1700">
              <a:solidFill>
                <a:schemeClr val="dk1"/>
              </a:solidFill>
            </a:endParaRPr>
          </a:p>
          <a:p>
            <a:pPr indent="0" lvl="0" marL="0" rtl="0" algn="just">
              <a:lnSpc>
                <a:spcPct val="100000"/>
              </a:lnSpc>
              <a:spcBef>
                <a:spcPts val="0"/>
              </a:spcBef>
              <a:spcAft>
                <a:spcPts val="0"/>
              </a:spcAft>
              <a:buSzPts val="1800"/>
              <a:buNone/>
            </a:pPr>
            <a:r>
              <a:t/>
            </a:r>
            <a:endParaRPr sz="1700">
              <a:solidFill>
                <a:schemeClr val="dk1"/>
              </a:solidFill>
            </a:endParaRPr>
          </a:p>
          <a:p>
            <a:pPr indent="0" lvl="0" marL="0" rtl="0" algn="just">
              <a:lnSpc>
                <a:spcPct val="100000"/>
              </a:lnSpc>
              <a:spcBef>
                <a:spcPts val="0"/>
              </a:spcBef>
              <a:spcAft>
                <a:spcPts val="0"/>
              </a:spcAft>
              <a:buSzPts val="1800"/>
              <a:buNone/>
            </a:pPr>
            <a:r>
              <a:rPr lang="en" sz="1700">
                <a:solidFill>
                  <a:schemeClr val="dk1"/>
                </a:solidFill>
              </a:rPr>
              <a:t>TODOS LOS HOSTS QUE ESCUCHEN LA SOLICITUD ARP DE BROADCAST UTILIZARÁN ESA INFORMACIÓN PARA ACTUALIZAR SUS TABLAS ARP CON LA INFORMACIÓN DEL EMISOR</a:t>
            </a:r>
            <a:endParaRPr sz="1700">
              <a:solidFill>
                <a:schemeClr val="dk1"/>
              </a:solidFill>
            </a:endParaRPr>
          </a:p>
        </p:txBody>
      </p:sp>
      <p:sp>
        <p:nvSpPr>
          <p:cNvPr id="419" name="Google Shape;419;p32"/>
          <p:cNvSpPr txBox="1"/>
          <p:nvPr>
            <p:ph idx="2" type="subTitle"/>
          </p:nvPr>
        </p:nvSpPr>
        <p:spPr>
          <a:xfrm>
            <a:off x="903550" y="330550"/>
            <a:ext cx="7622100" cy="501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800"/>
              <a:buNone/>
            </a:pPr>
            <a:r>
              <a:rPr b="1" lang="en" sz="2000">
                <a:solidFill>
                  <a:schemeClr val="dk1"/>
                </a:solidFill>
              </a:rPr>
              <a:t>Paso 3 (Información Actualizada ARP)</a:t>
            </a:r>
            <a:endParaRPr b="1" sz="2000">
              <a:solidFill>
                <a:schemeClr val="dk1"/>
              </a:solidFill>
            </a:endParaRPr>
          </a:p>
        </p:txBody>
      </p:sp>
      <p:sp>
        <p:nvSpPr>
          <p:cNvPr id="420" name="Google Shape;420;p32"/>
          <p:cNvSpPr/>
          <p:nvPr/>
        </p:nvSpPr>
        <p:spPr>
          <a:xfrm>
            <a:off x="989374" y="1244025"/>
            <a:ext cx="142800" cy="142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3"/>
          <p:cNvSpPr/>
          <p:nvPr/>
        </p:nvSpPr>
        <p:spPr>
          <a:xfrm>
            <a:off x="989374" y="1244025"/>
            <a:ext cx="142800" cy="142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6" name="Google Shape;426;p33"/>
          <p:cNvPicPr preferRelativeResize="0"/>
          <p:nvPr/>
        </p:nvPicPr>
        <p:blipFill rotWithShape="1">
          <a:blip r:embed="rId3">
            <a:alphaModFix/>
          </a:blip>
          <a:srcRect b="0" l="0" r="0" t="0"/>
          <a:stretch/>
        </p:blipFill>
        <p:spPr>
          <a:xfrm>
            <a:off x="254975" y="152400"/>
            <a:ext cx="8660426" cy="4878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2f1c99b2ed1_0_0"/>
          <p:cNvSpPr txBox="1"/>
          <p:nvPr>
            <p:ph idx="1" type="subTitle"/>
          </p:nvPr>
        </p:nvSpPr>
        <p:spPr>
          <a:xfrm>
            <a:off x="765400" y="941175"/>
            <a:ext cx="4221300" cy="3103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800"/>
              <a:buNone/>
            </a:pPr>
            <a:r>
              <a:rPr lang="en" sz="1700"/>
              <a:t>REFERENCIAS </a:t>
            </a:r>
            <a:endParaRPr sz="1700"/>
          </a:p>
          <a:p>
            <a:pPr indent="0" lvl="0" marL="0" rtl="0" algn="just">
              <a:lnSpc>
                <a:spcPct val="100000"/>
              </a:lnSpc>
              <a:spcBef>
                <a:spcPts val="0"/>
              </a:spcBef>
              <a:spcAft>
                <a:spcPts val="0"/>
              </a:spcAft>
              <a:buSzPts val="1800"/>
              <a:buNone/>
            </a:pPr>
            <a:r>
              <a:t/>
            </a:r>
            <a:endParaRPr sz="1700"/>
          </a:p>
          <a:p>
            <a:pPr indent="0" lvl="0" marL="0" rtl="0" algn="just">
              <a:lnSpc>
                <a:spcPct val="100000"/>
              </a:lnSpc>
              <a:spcBef>
                <a:spcPts val="0"/>
              </a:spcBef>
              <a:spcAft>
                <a:spcPts val="0"/>
              </a:spcAft>
              <a:buSzPts val="1800"/>
              <a:buNone/>
            </a:pPr>
            <a:r>
              <a:t/>
            </a:r>
            <a:endParaRPr sz="1700"/>
          </a:p>
          <a:p>
            <a:pPr indent="0" lvl="0" marL="0" rtl="0" algn="just">
              <a:lnSpc>
                <a:spcPct val="100000"/>
              </a:lnSpc>
              <a:spcBef>
                <a:spcPts val="0"/>
              </a:spcBef>
              <a:spcAft>
                <a:spcPts val="0"/>
              </a:spcAft>
              <a:buSzPts val="1800"/>
              <a:buNone/>
            </a:pPr>
            <a:r>
              <a:rPr lang="en" sz="1700" u="sng">
                <a:solidFill>
                  <a:schemeClr val="accent2"/>
                </a:solidFill>
                <a:hlinkClick r:id="rId3">
                  <a:extLst>
                    <a:ext uri="{A12FA001-AC4F-418D-AE19-62706E023703}">
                      <ahyp:hlinkClr val="tx"/>
                    </a:ext>
                  </a:extLst>
                </a:hlinkClick>
              </a:rPr>
              <a:t>https://spicturess.blogspot.com/2018/11/download-networking-para-el-hogar-y.html</a:t>
            </a:r>
            <a:endParaRPr sz="1700"/>
          </a:p>
          <a:p>
            <a:pPr indent="0" lvl="0" marL="0" rtl="0" algn="just">
              <a:lnSpc>
                <a:spcPct val="100000"/>
              </a:lnSpc>
              <a:spcBef>
                <a:spcPts val="0"/>
              </a:spcBef>
              <a:spcAft>
                <a:spcPts val="0"/>
              </a:spcAft>
              <a:buSzPts val="1800"/>
              <a:buNone/>
            </a:pPr>
            <a:r>
              <a:t/>
            </a:r>
            <a:endParaRPr sz="1700"/>
          </a:p>
          <a:p>
            <a:pPr indent="0" lvl="0" marL="0" rtl="0" algn="just">
              <a:lnSpc>
                <a:spcPct val="100000"/>
              </a:lnSpc>
              <a:spcBef>
                <a:spcPts val="0"/>
              </a:spcBef>
              <a:spcAft>
                <a:spcPts val="0"/>
              </a:spcAft>
              <a:buSzPts val="1800"/>
              <a:buNone/>
            </a:pPr>
            <a:r>
              <a:t/>
            </a:r>
            <a:endParaRPr sz="1700"/>
          </a:p>
          <a:p>
            <a:pPr indent="0" lvl="0" marL="0" rtl="0" algn="just">
              <a:lnSpc>
                <a:spcPct val="100000"/>
              </a:lnSpc>
              <a:spcBef>
                <a:spcPts val="0"/>
              </a:spcBef>
              <a:spcAft>
                <a:spcPts val="0"/>
              </a:spcAft>
              <a:buSzPts val="1800"/>
              <a:buNone/>
            </a:pPr>
            <a:r>
              <a:rPr lang="en" sz="1700" u="sng">
                <a:solidFill>
                  <a:schemeClr val="accent2"/>
                </a:solidFill>
                <a:hlinkClick r:id="rId4">
                  <a:extLst>
                    <a:ext uri="{A12FA001-AC4F-418D-AE19-62706E023703}">
                      <ahyp:hlinkClr val="tx"/>
                    </a:ext>
                  </a:extLst>
                </a:hlinkClick>
              </a:rPr>
              <a:t>https://blogfactores.wordpress.com/2015/07/08/ccna-dominios-de-colision-y-broadcast/</a:t>
            </a:r>
            <a:r>
              <a:rPr lang="en" sz="1700"/>
              <a:t>  </a:t>
            </a:r>
            <a:endParaRPr sz="1700"/>
          </a:p>
        </p:txBody>
      </p:sp>
      <p:pic>
        <p:nvPicPr>
          <p:cNvPr id="432" name="Google Shape;432;g2f1c99b2ed1_0_0"/>
          <p:cNvPicPr preferRelativeResize="0"/>
          <p:nvPr>
            <p:ph idx="6" type="pic"/>
          </p:nvPr>
        </p:nvPicPr>
        <p:blipFill rotWithShape="1">
          <a:blip r:embed="rId5">
            <a:alphaModFix/>
          </a:blip>
          <a:srcRect b="0" l="-130" r="128" t="0"/>
          <a:stretch/>
        </p:blipFill>
        <p:spPr>
          <a:xfrm>
            <a:off x="5516800" y="0"/>
            <a:ext cx="3627276"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23" name="Shape 223"/>
        <p:cNvGrpSpPr/>
        <p:nvPr/>
      </p:nvGrpSpPr>
      <p:grpSpPr>
        <a:xfrm>
          <a:off x="0" y="0"/>
          <a:ext cx="0" cy="0"/>
          <a:chOff x="0" y="0"/>
          <a:chExt cx="0" cy="0"/>
        </a:xfrm>
      </p:grpSpPr>
      <p:sp>
        <p:nvSpPr>
          <p:cNvPr id="224" name="Google Shape;224;p5"/>
          <p:cNvSpPr txBox="1"/>
          <p:nvPr>
            <p:ph type="title"/>
          </p:nvPr>
        </p:nvSpPr>
        <p:spPr>
          <a:xfrm>
            <a:off x="4096200" y="791250"/>
            <a:ext cx="4294800" cy="123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2800"/>
              <a:buFont typeface="Century Gothic"/>
              <a:buNone/>
            </a:pPr>
            <a:r>
              <a:rPr lang="en"/>
              <a:t>CAPA DE ACCESO</a:t>
            </a:r>
            <a:endParaRPr/>
          </a:p>
        </p:txBody>
      </p:sp>
      <p:sp>
        <p:nvSpPr>
          <p:cNvPr id="225" name="Google Shape;225;p5"/>
          <p:cNvSpPr txBox="1"/>
          <p:nvPr>
            <p:ph idx="1" type="subTitle"/>
          </p:nvPr>
        </p:nvSpPr>
        <p:spPr>
          <a:xfrm>
            <a:off x="4096200" y="2086500"/>
            <a:ext cx="4294800" cy="22983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lang="en" sz="1300"/>
              <a:t>Es el nivel más básico de la red. Es la parte de la red mediante la cual las personas pueden acceder a otros hosts, así como a los archivos y dispositivos compartidos.</a:t>
            </a:r>
            <a:endParaRPr sz="1300"/>
          </a:p>
          <a:p>
            <a:pPr indent="0" lvl="0" marL="0" rtl="0" algn="just">
              <a:lnSpc>
                <a:spcPct val="100000"/>
              </a:lnSpc>
              <a:spcBef>
                <a:spcPts val="1000"/>
              </a:spcBef>
              <a:spcAft>
                <a:spcPts val="0"/>
              </a:spcAft>
              <a:buSzPts val="1200"/>
              <a:buNone/>
            </a:pPr>
            <a:r>
              <a:t/>
            </a:r>
            <a:endParaRPr sz="1300"/>
          </a:p>
          <a:p>
            <a:pPr indent="0" lvl="0" marL="0" rtl="0" algn="just">
              <a:lnSpc>
                <a:spcPct val="100000"/>
              </a:lnSpc>
              <a:spcBef>
                <a:spcPts val="1000"/>
              </a:spcBef>
              <a:spcAft>
                <a:spcPts val="0"/>
              </a:spcAft>
              <a:buSzPts val="1200"/>
              <a:buNone/>
            </a:pPr>
            <a:r>
              <a:rPr lang="en" sz="1300"/>
              <a:t>Tipos de Acceso:</a:t>
            </a:r>
            <a:endParaRPr sz="1300"/>
          </a:p>
          <a:p>
            <a:pPr indent="-311150" lvl="0" marL="457200" rtl="0" algn="just">
              <a:lnSpc>
                <a:spcPct val="100000"/>
              </a:lnSpc>
              <a:spcBef>
                <a:spcPts val="1000"/>
              </a:spcBef>
              <a:spcAft>
                <a:spcPts val="0"/>
              </a:spcAft>
              <a:buClr>
                <a:schemeClr val="dk1"/>
              </a:buClr>
              <a:buSzPts val="1300"/>
              <a:buChar char="❖"/>
            </a:pPr>
            <a:r>
              <a:rPr lang="en" sz="1300"/>
              <a:t>Local</a:t>
            </a:r>
            <a:endParaRPr sz="1300"/>
          </a:p>
          <a:p>
            <a:pPr indent="-311150" lvl="0" marL="457200" rtl="0" algn="just">
              <a:lnSpc>
                <a:spcPct val="100000"/>
              </a:lnSpc>
              <a:spcBef>
                <a:spcPts val="0"/>
              </a:spcBef>
              <a:spcAft>
                <a:spcPts val="0"/>
              </a:spcAft>
              <a:buClr>
                <a:schemeClr val="dk1"/>
              </a:buClr>
              <a:buSzPts val="1300"/>
              <a:buChar char="❖"/>
            </a:pPr>
            <a:r>
              <a:rPr lang="en" sz="1300"/>
              <a:t>Remoto</a:t>
            </a:r>
            <a:endParaRPr sz="1300"/>
          </a:p>
        </p:txBody>
      </p:sp>
      <p:pic>
        <p:nvPicPr>
          <p:cNvPr id="226" name="Google Shape;226;p5"/>
          <p:cNvPicPr preferRelativeResize="0"/>
          <p:nvPr>
            <p:ph idx="2" type="pic"/>
          </p:nvPr>
        </p:nvPicPr>
        <p:blipFill rotWithShape="1">
          <a:blip r:embed="rId3">
            <a:alphaModFix/>
          </a:blip>
          <a:srcRect b="0" l="19" r="19" t="0"/>
          <a:stretch/>
        </p:blipFill>
        <p:spPr>
          <a:xfrm>
            <a:off x="0" y="-2250"/>
            <a:ext cx="3429000" cy="514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30" name="Shape 230"/>
        <p:cNvGrpSpPr/>
        <p:nvPr/>
      </p:nvGrpSpPr>
      <p:grpSpPr>
        <a:xfrm>
          <a:off x="0" y="0"/>
          <a:ext cx="0" cy="0"/>
          <a:chOff x="0" y="0"/>
          <a:chExt cx="0" cy="0"/>
        </a:xfrm>
      </p:grpSpPr>
      <p:sp>
        <p:nvSpPr>
          <p:cNvPr id="231" name="Google Shape;231;g22031938fdf_0_2"/>
          <p:cNvSpPr txBox="1"/>
          <p:nvPr>
            <p:ph idx="1" type="subTitle"/>
          </p:nvPr>
        </p:nvSpPr>
        <p:spPr>
          <a:xfrm>
            <a:off x="4096200" y="708100"/>
            <a:ext cx="4294800" cy="3676800"/>
          </a:xfrm>
          <a:prstGeom prst="rect">
            <a:avLst/>
          </a:prstGeom>
          <a:noFill/>
          <a:ln>
            <a:noFill/>
          </a:ln>
        </p:spPr>
        <p:txBody>
          <a:bodyPr anchorCtr="0" anchor="t" bIns="91425" lIns="91425" spcFirstLastPara="1" rIns="91425" wrap="square" tIns="91425">
            <a:noAutofit/>
          </a:bodyPr>
          <a:lstStyle/>
          <a:p>
            <a:pPr indent="-311150" lvl="0" marL="457200" rtl="0" algn="just">
              <a:lnSpc>
                <a:spcPct val="100000"/>
              </a:lnSpc>
              <a:spcBef>
                <a:spcPts val="1000"/>
              </a:spcBef>
              <a:spcAft>
                <a:spcPts val="0"/>
              </a:spcAft>
              <a:buClr>
                <a:schemeClr val="dk1"/>
              </a:buClr>
              <a:buSzPts val="1300"/>
              <a:buChar char="❖"/>
            </a:pPr>
            <a:r>
              <a:rPr lang="en" sz="1300"/>
              <a:t>Local</a:t>
            </a:r>
            <a:endParaRPr sz="1300"/>
          </a:p>
          <a:p>
            <a:pPr indent="0" lvl="0" marL="457200" rtl="0" algn="just">
              <a:lnSpc>
                <a:spcPct val="100000"/>
              </a:lnSpc>
              <a:spcBef>
                <a:spcPts val="1000"/>
              </a:spcBef>
              <a:spcAft>
                <a:spcPts val="0"/>
              </a:spcAft>
              <a:buSzPts val="1200"/>
              <a:buNone/>
            </a:pPr>
            <a:r>
              <a:rPr lang="en" sz="1300"/>
              <a:t>Capacidad de interactuar con un sistema o dispositivo directamente desde el lugar físico donde se encuentra.</a:t>
            </a:r>
            <a:endParaRPr sz="1300"/>
          </a:p>
          <a:p>
            <a:pPr indent="0" lvl="0" marL="457200" rtl="0" algn="just">
              <a:lnSpc>
                <a:spcPct val="100000"/>
              </a:lnSpc>
              <a:spcBef>
                <a:spcPts val="1000"/>
              </a:spcBef>
              <a:spcAft>
                <a:spcPts val="0"/>
              </a:spcAft>
              <a:buSzPts val="1200"/>
              <a:buNone/>
            </a:pPr>
            <a:r>
              <a:t/>
            </a:r>
            <a:endParaRPr sz="1300"/>
          </a:p>
          <a:p>
            <a:pPr indent="-311150" lvl="0" marL="457200" rtl="0" algn="just">
              <a:lnSpc>
                <a:spcPct val="100000"/>
              </a:lnSpc>
              <a:spcBef>
                <a:spcPts val="0"/>
              </a:spcBef>
              <a:spcAft>
                <a:spcPts val="0"/>
              </a:spcAft>
              <a:buClr>
                <a:schemeClr val="dk1"/>
              </a:buClr>
              <a:buSzPts val="1300"/>
              <a:buChar char="❖"/>
            </a:pPr>
            <a:r>
              <a:rPr lang="en" sz="1300"/>
              <a:t>Remoto</a:t>
            </a:r>
            <a:endParaRPr sz="1300"/>
          </a:p>
          <a:p>
            <a:pPr indent="-228600" lvl="0" marL="457200" rtl="0" algn="just">
              <a:lnSpc>
                <a:spcPct val="100000"/>
              </a:lnSpc>
              <a:spcBef>
                <a:spcPts val="0"/>
              </a:spcBef>
              <a:spcAft>
                <a:spcPts val="0"/>
              </a:spcAft>
              <a:buSzPts val="1300"/>
              <a:buNone/>
            </a:pPr>
            <a:r>
              <a:t/>
            </a:r>
            <a:endParaRPr sz="1300"/>
          </a:p>
          <a:p>
            <a:pPr indent="0" lvl="0" marL="457200" rtl="0" algn="just">
              <a:lnSpc>
                <a:spcPct val="100000"/>
              </a:lnSpc>
              <a:spcBef>
                <a:spcPts val="0"/>
              </a:spcBef>
              <a:spcAft>
                <a:spcPts val="0"/>
              </a:spcAft>
              <a:buSzPts val="1200"/>
              <a:buNone/>
            </a:pPr>
            <a:r>
              <a:rPr lang="en" sz="1300"/>
              <a:t>Implica la capacidad de conectarse y controlar un sistema o dispositivo desde una ubicación distante, a menudo a través de redes como Internet.</a:t>
            </a:r>
            <a:endParaRPr sz="1300"/>
          </a:p>
          <a:p>
            <a:pPr indent="0" lvl="0" marL="457200" rtl="0" algn="just">
              <a:lnSpc>
                <a:spcPct val="100000"/>
              </a:lnSpc>
              <a:spcBef>
                <a:spcPts val="0"/>
              </a:spcBef>
              <a:spcAft>
                <a:spcPts val="0"/>
              </a:spcAft>
              <a:buSzPts val="1200"/>
              <a:buNone/>
            </a:pPr>
            <a:r>
              <a:t/>
            </a:r>
            <a:endParaRPr sz="1300"/>
          </a:p>
        </p:txBody>
      </p:sp>
      <p:pic>
        <p:nvPicPr>
          <p:cNvPr descr="Acceso remoto - ¿Qué es y cómo garantizar su seguridad?" id="232" name="Google Shape;232;g22031938fdf_0_2"/>
          <p:cNvPicPr preferRelativeResize="0"/>
          <p:nvPr/>
        </p:nvPicPr>
        <p:blipFill rotWithShape="1">
          <a:blip r:embed="rId3">
            <a:alphaModFix/>
          </a:blip>
          <a:srcRect b="0" l="35159" r="9999" t="0"/>
          <a:stretch/>
        </p:blipFill>
        <p:spPr>
          <a:xfrm>
            <a:off x="224971" y="875996"/>
            <a:ext cx="3490001" cy="33410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36" name="Shape 236"/>
        <p:cNvGrpSpPr/>
        <p:nvPr/>
      </p:nvGrpSpPr>
      <p:grpSpPr>
        <a:xfrm>
          <a:off x="0" y="0"/>
          <a:ext cx="0" cy="0"/>
          <a:chOff x="0" y="0"/>
          <a:chExt cx="0" cy="0"/>
        </a:xfrm>
      </p:grpSpPr>
      <p:sp>
        <p:nvSpPr>
          <p:cNvPr id="237" name="Google Shape;237;g22031938fdf_0_8"/>
          <p:cNvSpPr txBox="1"/>
          <p:nvPr>
            <p:ph idx="1" type="subTitle"/>
          </p:nvPr>
        </p:nvSpPr>
        <p:spPr>
          <a:xfrm>
            <a:off x="4041664" y="1034669"/>
            <a:ext cx="4601400" cy="3676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b="1" lang="en" sz="1700"/>
              <a:t>Ejemplos de Herramientas para Acceso Remoto:</a:t>
            </a:r>
            <a:endParaRPr b="1" sz="1700"/>
          </a:p>
          <a:p>
            <a:pPr indent="0" lvl="0" marL="0" rtl="0" algn="just">
              <a:lnSpc>
                <a:spcPct val="100000"/>
              </a:lnSpc>
              <a:spcBef>
                <a:spcPts val="0"/>
              </a:spcBef>
              <a:spcAft>
                <a:spcPts val="0"/>
              </a:spcAft>
              <a:buSzPts val="1200"/>
              <a:buNone/>
            </a:pPr>
            <a:r>
              <a:t/>
            </a:r>
            <a:endParaRPr sz="1300"/>
          </a:p>
          <a:p>
            <a:pPr indent="-311150" lvl="0" marL="457200" rtl="0" algn="just">
              <a:lnSpc>
                <a:spcPct val="100000"/>
              </a:lnSpc>
              <a:spcBef>
                <a:spcPts val="0"/>
              </a:spcBef>
              <a:spcAft>
                <a:spcPts val="0"/>
              </a:spcAft>
              <a:buClr>
                <a:schemeClr val="dk1"/>
              </a:buClr>
              <a:buSzPts val="1300"/>
              <a:buChar char="●"/>
            </a:pPr>
            <a:r>
              <a:rPr b="1" lang="en" sz="1300"/>
              <a:t>SSH (Secure Shell):</a:t>
            </a:r>
            <a:r>
              <a:rPr lang="en" sz="1300"/>
              <a:t> Utilizado para acceder de forma segura a sistemas remotos a través de una conexión encriptada.</a:t>
            </a:r>
            <a:endParaRPr sz="1300"/>
          </a:p>
          <a:p>
            <a:pPr indent="-311150" lvl="0" marL="457200" rtl="0" algn="just">
              <a:lnSpc>
                <a:spcPct val="100000"/>
              </a:lnSpc>
              <a:spcBef>
                <a:spcPts val="0"/>
              </a:spcBef>
              <a:spcAft>
                <a:spcPts val="0"/>
              </a:spcAft>
              <a:buClr>
                <a:schemeClr val="dk1"/>
              </a:buClr>
              <a:buSzPts val="1300"/>
              <a:buChar char="●"/>
            </a:pPr>
            <a:r>
              <a:rPr b="1" lang="en" sz="1300"/>
              <a:t>VPN (Virtual Private Network):</a:t>
            </a:r>
            <a:r>
              <a:rPr lang="en" sz="1300"/>
              <a:t> Crea una conexión segura sobre una red no segura, permitiendo el acceso remoto de manera segura.</a:t>
            </a:r>
            <a:endParaRPr sz="1300"/>
          </a:p>
          <a:p>
            <a:pPr indent="-311150" lvl="0" marL="457200" rtl="0" algn="just">
              <a:lnSpc>
                <a:spcPct val="100000"/>
              </a:lnSpc>
              <a:spcBef>
                <a:spcPts val="0"/>
              </a:spcBef>
              <a:spcAft>
                <a:spcPts val="0"/>
              </a:spcAft>
              <a:buClr>
                <a:schemeClr val="dk1"/>
              </a:buClr>
              <a:buSzPts val="1300"/>
              <a:buChar char="●"/>
            </a:pPr>
            <a:r>
              <a:rPr b="1" lang="en" sz="1300"/>
              <a:t>Escritorio Remoto (Remote Desktop): </a:t>
            </a:r>
            <a:r>
              <a:rPr lang="en" sz="1300"/>
              <a:t>Permite ver y controlar la pantalla de otro dispositivo como si estuvieras físicamente presente.</a:t>
            </a:r>
            <a:endParaRPr sz="1300"/>
          </a:p>
          <a:p>
            <a:pPr indent="-311150" lvl="0" marL="457200" rtl="0" algn="just">
              <a:lnSpc>
                <a:spcPct val="100000"/>
              </a:lnSpc>
              <a:spcBef>
                <a:spcPts val="0"/>
              </a:spcBef>
              <a:spcAft>
                <a:spcPts val="0"/>
              </a:spcAft>
              <a:buClr>
                <a:schemeClr val="dk1"/>
              </a:buClr>
              <a:buSzPts val="1300"/>
              <a:buChar char="●"/>
            </a:pPr>
            <a:r>
              <a:rPr b="1" lang="en" sz="1300"/>
              <a:t>TeamViewer, AnyDesk, y similares:</a:t>
            </a:r>
            <a:r>
              <a:rPr lang="en" sz="1300"/>
              <a:t> Herramientas de escritorio remoto que facilitan la colaboración y el soporte técnico a distancia.</a:t>
            </a:r>
            <a:endParaRPr sz="1300"/>
          </a:p>
          <a:p>
            <a:pPr indent="0" lvl="0" marL="457200" rtl="0" algn="just">
              <a:lnSpc>
                <a:spcPct val="100000"/>
              </a:lnSpc>
              <a:spcBef>
                <a:spcPts val="0"/>
              </a:spcBef>
              <a:spcAft>
                <a:spcPts val="0"/>
              </a:spcAft>
              <a:buSzPts val="1200"/>
              <a:buNone/>
            </a:pPr>
            <a:r>
              <a:t/>
            </a:r>
            <a:endParaRPr sz="1300"/>
          </a:p>
        </p:txBody>
      </p:sp>
      <p:pic>
        <p:nvPicPr>
          <p:cNvPr id="238" name="Google Shape;238;g22031938fdf_0_8"/>
          <p:cNvPicPr preferRelativeResize="0"/>
          <p:nvPr/>
        </p:nvPicPr>
        <p:blipFill rotWithShape="1">
          <a:blip r:embed="rId3">
            <a:alphaModFix/>
          </a:blip>
          <a:srcRect b="0" l="0" r="0" t="0"/>
          <a:stretch/>
        </p:blipFill>
        <p:spPr>
          <a:xfrm>
            <a:off x="205550" y="1594813"/>
            <a:ext cx="3722353" cy="19538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42" name="Shape 242"/>
        <p:cNvGrpSpPr/>
        <p:nvPr/>
      </p:nvGrpSpPr>
      <p:grpSpPr>
        <a:xfrm>
          <a:off x="0" y="0"/>
          <a:ext cx="0" cy="0"/>
          <a:chOff x="0" y="0"/>
          <a:chExt cx="0" cy="0"/>
        </a:xfrm>
      </p:grpSpPr>
      <p:sp>
        <p:nvSpPr>
          <p:cNvPr id="243" name="Google Shape;243;p6"/>
          <p:cNvSpPr txBox="1"/>
          <p:nvPr>
            <p:ph type="title"/>
          </p:nvPr>
        </p:nvSpPr>
        <p:spPr>
          <a:xfrm>
            <a:off x="4096200" y="791250"/>
            <a:ext cx="4294800" cy="123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2800"/>
              <a:buFont typeface="Century Gothic"/>
              <a:buNone/>
            </a:pPr>
            <a:r>
              <a:rPr lang="en"/>
              <a:t>ELEMENTOS DE LA CAPA DE ACCESO</a:t>
            </a:r>
            <a:endParaRPr/>
          </a:p>
        </p:txBody>
      </p:sp>
      <p:sp>
        <p:nvSpPr>
          <p:cNvPr id="244" name="Google Shape;244;p6"/>
          <p:cNvSpPr txBox="1"/>
          <p:nvPr>
            <p:ph idx="1" type="subTitle"/>
          </p:nvPr>
        </p:nvSpPr>
        <p:spPr>
          <a:xfrm>
            <a:off x="4096200" y="2086500"/>
            <a:ext cx="4294800" cy="22983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lang="en" sz="1300"/>
              <a:t>Esta compuesta por:</a:t>
            </a:r>
            <a:endParaRPr sz="1300"/>
          </a:p>
          <a:p>
            <a:pPr indent="-311150" lvl="0" marL="457200" rtl="0" algn="just">
              <a:lnSpc>
                <a:spcPct val="100000"/>
              </a:lnSpc>
              <a:spcBef>
                <a:spcPts val="1000"/>
              </a:spcBef>
              <a:spcAft>
                <a:spcPts val="0"/>
              </a:spcAft>
              <a:buSzPts val="1300"/>
              <a:buChar char="●"/>
            </a:pPr>
            <a:r>
              <a:rPr lang="en" sz="1300"/>
              <a:t>❑ Dispositivos Host</a:t>
            </a:r>
            <a:endParaRPr sz="1300"/>
          </a:p>
          <a:p>
            <a:pPr indent="-311150" lvl="0" marL="457200" rtl="0" algn="just">
              <a:lnSpc>
                <a:spcPct val="100000"/>
              </a:lnSpc>
              <a:spcBef>
                <a:spcPts val="0"/>
              </a:spcBef>
              <a:spcAft>
                <a:spcPts val="0"/>
              </a:spcAft>
              <a:buSzPts val="1300"/>
              <a:buChar char="●"/>
            </a:pPr>
            <a:r>
              <a:rPr lang="en" sz="1300"/>
              <a:t>❑ Primera línea de dispositivos de red a los que los hosts están conectados.</a:t>
            </a:r>
            <a:endParaRPr sz="1300"/>
          </a:p>
        </p:txBody>
      </p:sp>
      <p:pic>
        <p:nvPicPr>
          <p:cNvPr id="245" name="Google Shape;245;p6"/>
          <p:cNvPicPr preferRelativeResize="0"/>
          <p:nvPr>
            <p:ph idx="2" type="pic"/>
          </p:nvPr>
        </p:nvPicPr>
        <p:blipFill rotWithShape="1">
          <a:blip r:embed="rId3">
            <a:alphaModFix/>
          </a:blip>
          <a:srcRect b="0" l="19" r="19" t="0"/>
          <a:stretch/>
        </p:blipFill>
        <p:spPr>
          <a:xfrm>
            <a:off x="0" y="-2250"/>
            <a:ext cx="3429000" cy="514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49" name="Shape 249"/>
        <p:cNvGrpSpPr/>
        <p:nvPr/>
      </p:nvGrpSpPr>
      <p:grpSpPr>
        <a:xfrm>
          <a:off x="0" y="0"/>
          <a:ext cx="0" cy="0"/>
          <a:chOff x="0" y="0"/>
          <a:chExt cx="0" cy="0"/>
        </a:xfrm>
      </p:grpSpPr>
      <p:sp>
        <p:nvSpPr>
          <p:cNvPr id="250" name="Google Shape;250;p7"/>
          <p:cNvSpPr txBox="1"/>
          <p:nvPr>
            <p:ph type="title"/>
          </p:nvPr>
        </p:nvSpPr>
        <p:spPr>
          <a:xfrm>
            <a:off x="6068275" y="770050"/>
            <a:ext cx="2481900" cy="79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2800"/>
              <a:buFont typeface="Century Gothic"/>
              <a:buNone/>
            </a:pPr>
            <a:r>
              <a:rPr lang="en" sz="4100"/>
              <a:t>HUB</a:t>
            </a:r>
            <a:endParaRPr sz="4100"/>
          </a:p>
        </p:txBody>
      </p:sp>
      <p:pic>
        <p:nvPicPr>
          <p:cNvPr id="251" name="Google Shape;251;p7"/>
          <p:cNvPicPr preferRelativeResize="0"/>
          <p:nvPr/>
        </p:nvPicPr>
        <p:blipFill rotWithShape="1">
          <a:blip r:embed="rId3">
            <a:alphaModFix/>
          </a:blip>
          <a:srcRect b="17671" l="0" r="0" t="13301"/>
          <a:stretch/>
        </p:blipFill>
        <p:spPr>
          <a:xfrm>
            <a:off x="535350" y="873875"/>
            <a:ext cx="3810000" cy="2630075"/>
          </a:xfrm>
          <a:prstGeom prst="rect">
            <a:avLst/>
          </a:prstGeom>
          <a:noFill/>
          <a:ln>
            <a:noFill/>
          </a:ln>
        </p:spPr>
      </p:pic>
      <p:pic>
        <p:nvPicPr>
          <p:cNvPr id="252" name="Google Shape;252;p7"/>
          <p:cNvPicPr preferRelativeResize="0"/>
          <p:nvPr/>
        </p:nvPicPr>
        <p:blipFill rotWithShape="1">
          <a:blip r:embed="rId4">
            <a:alphaModFix/>
          </a:blip>
          <a:srcRect b="0" l="0" r="0" t="0"/>
          <a:stretch/>
        </p:blipFill>
        <p:spPr>
          <a:xfrm>
            <a:off x="4497750" y="2179350"/>
            <a:ext cx="3933825" cy="2676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56" name="Shape 256"/>
        <p:cNvGrpSpPr/>
        <p:nvPr/>
      </p:nvGrpSpPr>
      <p:grpSpPr>
        <a:xfrm>
          <a:off x="0" y="0"/>
          <a:ext cx="0" cy="0"/>
          <a:chOff x="0" y="0"/>
          <a:chExt cx="0" cy="0"/>
        </a:xfrm>
      </p:grpSpPr>
      <p:sp>
        <p:nvSpPr>
          <p:cNvPr id="257" name="Google Shape;257;p8"/>
          <p:cNvSpPr txBox="1"/>
          <p:nvPr>
            <p:ph type="title"/>
          </p:nvPr>
        </p:nvSpPr>
        <p:spPr>
          <a:xfrm>
            <a:off x="4096200" y="791250"/>
            <a:ext cx="4294800" cy="58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2800"/>
              <a:buFont typeface="Century Gothic"/>
              <a:buNone/>
            </a:pPr>
            <a:r>
              <a:rPr lang="en"/>
              <a:t>HUB</a:t>
            </a:r>
            <a:endParaRPr/>
          </a:p>
        </p:txBody>
      </p:sp>
      <p:sp>
        <p:nvSpPr>
          <p:cNvPr id="258" name="Google Shape;258;p8"/>
          <p:cNvSpPr txBox="1"/>
          <p:nvPr>
            <p:ph idx="1" type="subTitle"/>
          </p:nvPr>
        </p:nvSpPr>
        <p:spPr>
          <a:xfrm>
            <a:off x="4096200" y="1725925"/>
            <a:ext cx="4602000" cy="22983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lang="en" sz="1300"/>
              <a:t>También es conocido como concentrador.</a:t>
            </a:r>
            <a:endParaRPr sz="1300"/>
          </a:p>
          <a:p>
            <a:pPr indent="0" lvl="0" marL="0" rtl="0" algn="just">
              <a:lnSpc>
                <a:spcPct val="100000"/>
              </a:lnSpc>
              <a:spcBef>
                <a:spcPts val="1000"/>
              </a:spcBef>
              <a:spcAft>
                <a:spcPts val="0"/>
              </a:spcAft>
              <a:buSzPts val="1200"/>
              <a:buNone/>
            </a:pPr>
            <a:r>
              <a:rPr lang="en" sz="1300"/>
              <a:t>Es un tipo de dispositivo de red que se instala en la capa de acceso de una red Ethernet. </a:t>
            </a:r>
            <a:endParaRPr sz="1300"/>
          </a:p>
          <a:p>
            <a:pPr indent="0" lvl="0" marL="0" rtl="0" algn="just">
              <a:lnSpc>
                <a:spcPct val="100000"/>
              </a:lnSpc>
              <a:spcBef>
                <a:spcPts val="1000"/>
              </a:spcBef>
              <a:spcAft>
                <a:spcPts val="0"/>
              </a:spcAft>
              <a:buSzPts val="1200"/>
              <a:buNone/>
            </a:pPr>
            <a:r>
              <a:rPr lang="en" sz="1300"/>
              <a:t>Los hubs disponen de varios puertos que se emplean para conectar los hosts a la red.</a:t>
            </a:r>
            <a:endParaRPr sz="1300"/>
          </a:p>
          <a:p>
            <a:pPr indent="0" lvl="0" marL="0" rtl="0" algn="just">
              <a:lnSpc>
                <a:spcPct val="100000"/>
              </a:lnSpc>
              <a:spcBef>
                <a:spcPts val="1000"/>
              </a:spcBef>
              <a:spcAft>
                <a:spcPts val="1000"/>
              </a:spcAft>
              <a:buSzPts val="1200"/>
              <a:buNone/>
            </a:pPr>
            <a:r>
              <a:rPr lang="en" sz="1300"/>
              <a:t>Se tratan de dispositivos de red simples, que no disponen de la electrónica necesaria para decodificar mensajes intercambiados por los hosts, y que no pueden, por tanto, determinar qué host debe recibir cada mensaje concreto.</a:t>
            </a:r>
            <a:endParaRPr sz="1300"/>
          </a:p>
        </p:txBody>
      </p:sp>
      <p:pic>
        <p:nvPicPr>
          <p:cNvPr id="259" name="Google Shape;259;p8"/>
          <p:cNvPicPr preferRelativeResize="0"/>
          <p:nvPr/>
        </p:nvPicPr>
        <p:blipFill rotWithShape="1">
          <a:blip r:embed="rId3">
            <a:alphaModFix/>
          </a:blip>
          <a:srcRect b="0" l="0" r="0" t="0"/>
          <a:stretch/>
        </p:blipFill>
        <p:spPr>
          <a:xfrm>
            <a:off x="296825" y="982125"/>
            <a:ext cx="3518675" cy="3518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